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332" r:id="rId3"/>
    <p:sldId id="337" r:id="rId4"/>
    <p:sldId id="359" r:id="rId5"/>
    <p:sldId id="360" r:id="rId6"/>
    <p:sldId id="361" r:id="rId7"/>
    <p:sldId id="362" r:id="rId8"/>
    <p:sldId id="363" r:id="rId9"/>
    <p:sldId id="263" r:id="rId10"/>
    <p:sldId id="364" r:id="rId11"/>
    <p:sldId id="365" r:id="rId12"/>
    <p:sldId id="366" r:id="rId13"/>
    <p:sldId id="367" r:id="rId14"/>
    <p:sldId id="368" r:id="rId1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2" autoAdjust="0"/>
    <p:restoredTop sz="94291" autoAdjust="0"/>
  </p:normalViewPr>
  <p:slideViewPr>
    <p:cSldViewPr>
      <p:cViewPr varScale="1">
        <p:scale>
          <a:sx n="69" d="100"/>
          <a:sy n="69" d="100"/>
        </p:scale>
        <p:origin x="141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3-04-26T14:44:55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14526 8256 0,'39'0'234,"1"0"-218,-40 39 31</inkml:trace>
  <inkml:trace contextRef="#ctx0" brushRef="#br0" timeOffset="2582.05">14605 8136 0,'0'40'109,"0"0"-93,0 0-16,0-1 15,0 1 1,0 0 15,0-1-15,40-39-1,-1 0 126,1 0-125,0 0-1,-1 0 48,1 0-32,0 0-15,-40-39-1,0-1 1,39 0-1,-39 1 1,0-1 140,0 119 1,0 1-142,0-41-15,0 1 16,0 0-16,0-1 15,0 1 1,0 0-16,40-1 16,-40 1-1,0 0 1,0 0 0,0-1-16,0 1 15,0 0-15,0-1 16,0 1-16,0 0 15,0-1 1,0 1 0,0 0-16,0-1 31,0 1 0,0 0 16,-40-1-16,-39-39-15,39 0 0,1 0-16,-41 0 15,41 0 1,39-39-1,-40 39 1,40-40-16,0 0 16,0 1 15,0-1-15,0 0 15,0 1 0,40 39-15,39 0-1,-39 0 1,39 0-16,-39 0 16,-1 0-16,1 0 15,0 0-15,0 0 16,-1 0 15</inkml:trace>
  <inkml:trace contextRef="#ctx0" brushRef="#br0" timeOffset="3667.89">15478 8494 0,'40'0'219,"-1"0"-204,1 0 1,0 0 15,-1 0 63,1 0-94,0 0 16,79 0-16,-79 0 15,-1 0-15,1 0 16,0 0-16,-1 0 16,1 0-1</inkml:trace>
  <inkml:trace contextRef="#ctx0" brushRef="#br0" timeOffset="4615.14">15597 8772 0,'0'39'141,"40"-39"-126,39 40-15,-39-40 16,0 0 0,-1 0-16,1 40 15</inkml:trace>
  <inkml:trace contextRef="#ctx0" brushRef="#br0" timeOffset="9596.04">17066 8494 0,'39'0'47,"1"0"78,0-40-110,-1 40 1,1-40 0,-40 1-1,0-1 1,40 40-16,-40-40 62,39 40 32,-78 0-16,-41 0-62,41 0 0,-1 0-1,0 0 1,1 0-1,-1 40 32,40 39-15,0-39-32,0 0 31,0-1-31,0 1 15,0 0 32,0-1-15,0 1 14,0 0-30,0 0 15,0-1-15,40-39 0,-40 40-16,39-40 31,-39 40-31,40-40 31,0 0 0,-1 0-15,1 0-16,0 0 31,-1 0-15,-39-40-16,40 40 15,0-40 17,-1 1-1,1 39 188,-40 39-204,40-39 1,-40 40 0,40-40-16,-40 40 15,39-40 16,1 0 1,0 0-17,-1 0 17,1 0-17,-40-40 1,40 40-16,-40-40 15,39 40 17,-39-39-32,0-1 47,0 0-32,0 0 1,0 1 15,-39 39-15,-1 0-1,0 0-15,1 0 16,39-40-16,-40 40 16,0 0-16,1 0 46,-1 0-14,0 0 30,40 40-15,0-1 0,40-39-47,0 0 16,-1 0-16,1 0 15,0 0 1,-1 0-1,1 0-15,0 0 16,-1-39 15,-39-1 1,40 40 155,0 0-171,-40-40-1,39 1 17,1 39 108,0 0-30,-1 0-110,1 0 15,-40 39 1,40-39-16,-40 40 15,39-40-15,1 40 16,0-1 0,0 1 62,-40 0-63,0 0 17,0-1-1,-40 1 0,0 0-15,0-40-1,1 0 1</inkml:trace>
  <inkml:trace contextRef="#ctx0" brushRef="#br0" timeOffset="11168.35">18534 8494 0,'0'39'78,"0"1"-63,0 0 1,40-40-16,-40 39 16,0 1-1,39-40 1,-39 40-1,40 0 17,0-1 15,-40 1-32,39-40-15,-39 40 16,0-1-1,40-39-15,-40 40 16,0 0 0</inkml:trace>
  <inkml:trace contextRef="#ctx0" brushRef="#br0" timeOffset="12365.39">18772 8573 0,'0'40'187,"-40"-40"-171,40 39-16,-39 1 16,39 0-16,-40-40 15,40 40 1,0-1 78,-40-39-79,40 40 1,-39 0-1,39-1 1,-40 1 0,40 0 124,0-1-124</inkml:trace>
  <inkml:trace contextRef="#ctx0" brushRef="#br0" timeOffset="15735.39">19169 7938 0,'0'-40'219,"0"1"-188,0-1-15,-40 40 47,1 0-63,-1 0 31,0 0 16,40 40-32,-39-40-15,-1 0 0,40 39 16,-40 1 15,40 0-15,0-1-1,0 1 48,0 0-47,0-1-1,0 1 1,0 0 15,0 0 0,40-40-15,0 0 0,-1 0-1,1 0 1,0 0-1,-1 0 1,1 0 15,0 0-15,-1 0 0,1 0-16,0 0 31,-40-40 16,39 40-32,-39 40 157,0-1-156,0 1-1,0 0 48,40-40-47,0 0-1,-1 0 1,1 0-1,0 0 17,-40-40-17,0 0 1,0 1 0,0-1-1,0 0 1,0 0 15,0 1 0,-40 39 1,0 0-17,1 0 1,-1 0-1,0 0 64,80 0 61,0 0-140,-1 0 16,1 0 15,0 0 282,0 0-282,-1 0 16,1 0 93,0 0-124,-1 0-16,-39 39 16,40-39-16,-40 40 0,40 0 31,-40 0 0,39-40-15,-39 39-1,0 1-15,0 0 32,0-1-17,0 1 1,0 0 15,-39-40 32,-1 0 15,0 0-31,1 0 31</inkml:trace>
  <inkml:trace contextRef="#ctx0" brushRef="#br0" timeOffset="17154.96">20201 8176 0,'40'0'125,"-1"40"-110,-39 0 1,40-40 15,-40 39-15,0 1 62,40-40-63,-40 40 1,39-40 0,-39 39-1,40-39 1,0 0 46,-40 40 32</inkml:trace>
  <inkml:trace contextRef="#ctx0" brushRef="#br0" timeOffset="18242.78">20399 8097 0,'0'39'156,"0"1"-156,0 0 15,-39-40-15,39 40 16,-40-40-16,40 39 16,0 1-16,-40-40 15,40 40-15,-39-1 78,39 1-15,-40-40-63,40 40 16,0-1 30,-40-39-30</inkml:trace>
  <inkml:trace contextRef="#ctx0" brushRef="#br0" timeOffset="26090.78">14129 10438 0</inkml:trace>
  <inkml:trace contextRef="#ctx0" brushRef="#br0" timeOffset="29408.43">14010 10557 0,'39'-79'266,"1"39"-266,-40 1 0,0-41 0,40 80 15,-1-39-15,-39-41 16,0 41 0,40 39-16,-40-40 15,0 0 1,0 1-16,40 39 16,-40-40-1,0 0 1,0 0 15,0 1-15,39 39-16,-39-40 31,0 0 344,0 1-359,0-1-16,0 0 31,0 1 0,0-1 16,-39 40 156,-1 40-187,0-40-16,40 39 15,0 1 1,-39-40-16,39 40 16,0-1 30,0 1 33,0 0-79,0-1 15,0 1 1,0 0 15,0 0-15,0-1-16,0 1 15,0 0 1,0-1 0,0 1-1,0 0-15,0-1 31,0 1 110,39-40-125,1 40-16,0-40 31,-1 39-15,1-39-1,0 0-15,-1 0 16,41 40-1,-40-40 1,-1 0 0,1 0 77,0 0-77,-40-40 0,0 1-1,0-1 1,0 0 15,39 1-15,-39-1 15,40 40 94,39 40-109,-79-1-1,40 1 1,0 0-16,-40-1 16,39-39-1,-39 40 16,0 0-15,40-40 0,-40-40 202,0 0-218,0 1 16,0-1 0,0 0-1,40 40-15,0 0 16,-40-39 0,39 39-16,1 0 78,39 0-63,-39 0 1,-40 39-16,79 1 31,-79 0-15,40-40-16,-40 39 0,0 1 15,40 0 17</inkml:trace>
  <inkml:trace contextRef="#ctx0" brushRef="#br0" timeOffset="31097.23">15399 10240 0,'39'0'15,"1"0"1,0 0-16,39 0 31,-39 0-15,-1 0-1,-39 40 1,40-40 0,0 0-1,-40 39-15,40 1 16,-1-40 0,1 40-1,0-40 1,-1 0 46,-39-40-46,0 0-16,0 1 31,0-1-15,0 0 15,0 1-15,0-1-1,0 0 1,-39 40 15,39-39-31,0 78 156,0 41-140,0-1 0,0-39-16,-40-40 15,40 79-15,0-39 16,0-1 0,0 1-1,0 0-15,0-1 31,0 1 32,0 0-63,0-1 16,0 1-1,0 0 32,0 0 31,0-1-47,0 1 32,0-80 31</inkml:trace>
  <inkml:trace contextRef="#ctx0" brushRef="#br0" timeOffset="31805.34">16232 10399 0,'40'0'31,"0"0"16,-1 0-31,80 0-16,0 0 15,40 0-15,0 0 16,-40 0-16,0 0 16,-79 0-16,39 0 15,-39 0-15,-1 0 16,1 0 0,-80 0 124,1 0-140</inkml:trace>
  <inkml:trace contextRef="#ctx0" brushRef="#br0" timeOffset="32607.84">16351 10200 0,'40'0'63,"0"0"-48,-1 0 1,41 0-16,-1 0 15,-39 0-15,39 0 16,0 0-16,-39 0 16,0 0-16,-1 40 15,41-40 1,-40 0 0,-40 40 46</inkml:trace>
  <inkml:trace contextRef="#ctx0" brushRef="#br0" timeOffset="37872.01">18058 10200 0,'79'0'93,"-39"0"-93,-1 0 16,1 0-16,0 0 16,0 0-16,-1 0 62,-39-39-62,0-1 16,40 0-1,-40 1 1,0-1 0,0 0 15,0 0 16,-40 40-16,1 0-15,-1 0-16,0 0 15,0 0 1,1 0-16,-1 0 47,40 40-32,-40 0-15,40 0 32,0-1-17,-39-39 1,39 40-16,0 0 16,0-1 46,0 1-46,0 0 15,0-1 0,0 1-15,39-40 31,1 0 0,0 0-16,-1 0-16,1 0 1,-40 40 0,40-40-16,0 0 15,-1 0 1,1 0 15,0 0 0,-1 0 16,1-40-15,-40 0-1,40 40 188,-1 0-141,-39 40-63,40 0 17,0-40 108,-40-40-93,39 0-31,-39 1 15,40-1 0,-40 0 16,0 1 16,0-1-48,-40 40 251,1 0-94,39 40-172,-40-40 15,0 0 17,40 39 108,-39-39-124,39 40-1,-40-40 64,40 40-64,40-40 79,-1 0-78,1 0 46,0 0-46,-1 0-1,1 0 1,0-40 15,0 40 0,-40-40 1,39 40-1,-39-39-15,0-1-1,40 40 1,-40-40 78,40 40 46,-1 0-124,1 0-1,-40 80-15,40-80 16,-40 39-16,0 1 16,39-40-1,-39 40 17,40-40-32,-40 39 31,0 1 31,0 0-30,0-1-1,0 1-16,-40-40 267</inkml:trace>
  <inkml:trace contextRef="#ctx0" brushRef="#br0" timeOffset="39006.49">19367 10081 0,'40'0'94,"39"0"-63,-79 40-31,40-40 16,-40 40-1,40-40 1,0 39-16,-1-39 16,-39 40-1,40 0 16,0-1 110,-1-39-125</inkml:trace>
  <inkml:trace contextRef="#ctx0" brushRef="#br0" timeOffset="40092.19">19685 9962 0,'0'40'140,"0"0"-124,0-1-16,0 1 16,0 0-1,-40-40 1,40 39-16,0 1 47,0 0-16,-39-40 0,39 39-31,-40-39 16,40 40-1,0 0 17,0-1-1,-40-39-15,40 40-1,0 0 16</inkml:trace>
  <inkml:trace contextRef="#ctx0" brushRef="#br0" timeOffset="41116.87">20002 10399 0,'0'-40'47</inkml:trace>
  <inkml:trace contextRef="#ctx0" brushRef="#br0" timeOffset="50511.53">20558 10359 0,'0'-40'187,"0"1"-187,0-1 0,0-39 0,0-1 16,0 1-16,0 39 16,0 0 15,0 1-31,0-1 16,0 0 15,0 1 31,0-1-30,-40 40 14,40-40-14,-39 40-1,-1 0-15,40-39-1,-40 39-15,1 0 47,-1 0 0,0 39 94,40 1-126,0 0 1,0-1 15,0 1-15,0 0-1,0-1-15,0 1 16,0 0 31,0 0-16,0-1 16,0 1 15,0 0-15,40-40-15,0 39-17,-1-39 16,-39 40-15,0 0 109,40-40-109,0 0-1,-1 0 1,1 0 31,0 0 15,-1 0 48,1-40-95,0 40 17,-40-40-1,0 1 94,39 39-78,1 0 203,-40 39-203,40-39-16,-40 40-16,0 0 1,40-80 203,-40 0-172,39 40-32,-39-39 32,40 39-47,0 0 63,-1 0-48,-39 39 17,40-39-17,-40 40 1,0 0-1,40-40 1,-40 39 0,0 1 15,0 0 31,0-1-30</inkml:trace>
  <inkml:trace contextRef="#ctx0" brushRef="#br0" timeOffset="52402.67">21431 9764 0,'0'39'187,"0"1"-171,0 0 0,0-1-1,0 1 1,0 0 15,0 0-15,0-1-1,0 1 1,0 0 0,0-1-16,0 1 15,0 0 1,0-1 15,0 1 0,40-40-15,0 40 15,-40-1-15,0 1 15,39-40-31,-39 40 16,40-40-16,0 39 31,-1 1-15,1-40-1</inkml:trace>
  <inkml:trace contextRef="#ctx0" brushRef="#br0" timeOffset="56940.48">21709 10200 0,'40'0'141,"-1"0"-125,1 0 46,-40-39 110,0-1-156,-40 40-1,1 0 141,39 40-93,0-1-16,0 1 15,0 0-46,0-1 15,39-39 47,-39 40-78,40-40 32,0 0 14,-1 0-30,1 0 0,0 0-16,-1 0 15,1 0 48,0 0-32,0 0-15,-40-40 15,39 40 0,-39-39 0,40 39 173,0 39-142,-1-39 157,1 0-188,-40-39 32,0-1-32,0 0 109,0 80 95,0 0-220,0-1 17,0 1 30,0 0-15,0-1-31,40-39 15,-1 0 0,1 0-15,0 0 15,-1 0 0,1 0 1,0 0-1,0 0 31,-40-39-46,0-1 0,0 0 15,0 1-16,0-1 1,0 0 0,0 1-1,-40 39 1,40-40-16,-40 40 16,40-40 15,-40 40-31,1 0 31,-1 0-15,0 0-16,1 0 78,-1 0-63,0 0 48,40 40-16,40-40 15,39 0-46,-39 0 0,0 0 46,-1 0 47,1 0-93,0 0 15,0 0-15,-1 0 31,1 0 0,0 0 0,-40 40-32,39-40 32,-39 39-16,40-39-15,0 0 0,-40 40-16,0 0 31,39-40-16,-39 39 48,0 1-32,0 0 47,-39-40 110</inkml:trace>
  <inkml:trace contextRef="#ctx0" brushRef="#br0" timeOffset="58641.69">23217 10042 0,'40'39'172,"-1"1"-156,1-40-1,-40 40-15,40-1 16,0 1 62,-40 0-62,0-1-1,39-39 1,1 0-16,-40 40 16,40 0-1,-40-1 1,39 1 15</inkml:trace>
  <inkml:trace contextRef="#ctx0" brushRef="#br0" timeOffset="59617.57">23574 10121 0,'0'40'188,"0"-1"-173,-39 1 1,-1-40 0,40 40-16,0-1 15,-40 1 32,40 0-16,-39-40-15,39 39 0,0 1-16,-40-40 15,40 40-15,-40-40 32</inkml:trace>
  <inkml:trace contextRef="#ctx0" brushRef="#br0" timeOffset="61034.58">23654 9724 0,'39'40'172,"-39"-1"-156,40-39-16,-40 40 16,0 0-1,0-1-15,40 1 16,-40 0-1,0 0 1,0-1-16,0 1 16,39-40-1,-39 40 17,0-1-32,0 1 46,0 0-30,0-1 0,0 1-1,0 0 1,0-1 0,0 1 15,0 0-31,0-1 31,0 1-15,0 0-16,0-1 31,0 1-31,0 0 31,0 0 32</inkml:trace>
  <inkml:trace contextRef="#ctx0" brushRef="#br0" timeOffset="76497.3">15359 10915 0,'40'0'344,"-40"-40"-282,39 40-15,-39-40-47,40 40 31,-40-39 0,40 39-31,-1 0 16,1 0 31,-40-40-31,40 40-1,-40-40 16,39 40 1,1 0 46,-40-40-16,0 1 48,-40 39-79,40-40-31,-39 40 31,-1 0 63,0 0-63,40-40-15,-39 40-16,-1 0 94,0 0-16,1 0-47,-1 0-15,0 0 62,1 0-31,39 40-16,-40-40-16,40 40 1,0-1-16,-40-39 16,40 40 15,-39-40 16,39 40-32,0 0 32,0-1-15,0 1-17,0 0 95,0-1-32,0 1 15,39 0-30,1-40-16,-40 39 31,40-39-47,-1 0 0,1 0 32,0 0-47,-1 0 30,1 0-14,0 0 61,-1 0-46</inkml:trace>
  <inkml:trace contextRef="#ctx0" brushRef="#br0" timeOffset="93648.81">15280 11312 0,'39'39'140,"1"41"-124,0-1-16,-1-79 16,41 79-16,-41-39 15,-39 0 1,40-40-16,0 0 0,-1 39 15,-39 1 1,40-40-16,0 40 16,0-40-1,39 79-15,-39-79 16,-1 40-16,41 39 16,-41-79-16,1 40 15,0 0-15,-1-1 16,41 1-16,-40-40 15,-1 0-15,1 0 16,0 40-16,-1-40 16,1 39-1,0-39 1,-1 0-16,1 0 16,39 0-16,-39 0 15,79 0-15,-40 0 16,1 0-16,-1 0 15,1 40-15,-1-40 16,0 0 0,40 40-16,-79-40 0,40 0 15,-1 0-15,0 0 16,40 0-16,0 0 16,-39 0-16,-1 0 15,0 0-15,-39 0 16,0 0-1,39 0-15,1 0 16,-1 0-16,-39 0 16,-1 0-1,1-40-15,0 0 16,-1 1-16,1-1 16,40 0-16,-1 40 15,-39-39-15,-1-1 16,1 40-16,0-40 15,-1 0-15,-39 1 16,80 39-16,-80-40 16,39 0-16,1 1 15,0-1-15,-1 0 16,41 40-16,-80-79 16,79 79-16,-39-40 15,0-39-15,-1 79 31,1-40-31,0 40 16,-40-39 0,39-1 15,1 0-31,-40 1 16,40-1-1,-1 0 1,-39 0-1,40 40-15,-40-39 16,40-1-16,-40 0 16,0 1-1,0-1 1,39 0 15,-39 1-15,0-1 15,0 0 0,0 1-15,0-1 0,40 40 77,-40-40-93,0 0 32,40 40 14,-80 0 142,-39 40-188,39 40 16,-39-80-16,-1 39 15,1 1-15,39-40 16,1 0-16,-1 0 15,0 40-15,0-40 16,40 39 15,40-39 282,0 0-313,39-39 15,-39 39 1,-40-40 0,40 0-1,-1 40-15,1 0 32,-40-39-32,40 39 31,-40-40 31,39 40-62,1 0 16,0-40 15,-1 40-15,1 0-16,0-40 15,-40 1 1,40 39-16,-1 0 47,1 39 250,0-39-297,-40 40 0,0 0 15,39 0 1,-39-1 0,40-39 15,-40 40-15,40 0 15,-40-1-31,39-39 15,-39 40-15,40-40 16,-40 40 15,-40-40 172,-39 0-203,-80 0 16,0-40 0,40 0-16,40 40 0,39 0 15,1-39 1,-1 39 0,0 0 234</inkml:trace>
  <inkml:trace contextRef="#ctx0" brushRef="#br0" timeOffset="97922.92">18693 9764 0,'0'-40'63,"0"0"-48,0 1 1,0-1-16,0 0 16,0-39-16,0 39 15,-40 0 1,40 1-1,-40-1-15,1 0 16,39 1-16,-40 39 16,40-40-16,-40 40 15,1 0-15,39-40 32,-40 40-32,0 0 46,-39 0-14,39 0-17,0-39-15,1 39 16,-1-40 0,0 40-16,-39 0 15,39 0 1,1 0-1,-1 0-15,0 0 16,1 0-16,-1 0 16,0 0-16,1 0 15,-1 0-15,0 0 16,1 0-16,-1 0 16,0 0-1,0 0-15,1 0 0,-1 0 16,0 0-1,1 0-15,-1 0 16,0 0-16,-39 0 16,39 0-16,1 0 15,-41 0-15,40 0 16,1 0-16,-1 0 16,-79 0-16,79 0 15,1 0 1,-1 0-1,0 0-15,1 0 16,-1 0 0,0 0 15,1 0-31,-1 0 16,0 0 30,1 0-14,-1 40-32,0-40 15,0 39 17,1-39-1,-1 40-16,0-40 17,40 40-17,0-1 1,-39-39 0,39 40-1,-40 0 1,0-40 15,40 39-15,0 1-1,0 0 17,-39-40-17,39 40 16,-40-40-15,40 39 31,-40-39-31,40 40-16,0 0 140,-39-40-93,39 39 62,0 1-62,0 0-31,-40-40 296,40-40-280,0 0-17,-40 40 1,40-39 0,0-1 15,-40 40-16,40-40 142,-39 40-126,39-39-31,0-1 47,0 80 250,0-1-297,0 1 15,0 0 1,39-40 0,-39 39-16,0 1 31,0 0 16,40-40-16,-40 39-15,0 1-1,40 0 16,0-40 344,-1 0-359,41 0 0,-1 0-16,0 0 0,-39 0 15,0 0-15,39-40 16,-39 40 0,0-40-16,-1 40 31,1-39 125</inkml:trace>
  <inkml:trace contextRef="#ctx0" brushRef="#br0" timeOffset="105228.32">14724 13693 0,'40'-40'31,"-1"40"141,1 0-156,-40 40 31,40-40-47,-1 0 15,1 0 17,0 0-1,0 0 110,-1 0-126,1 0 16,-40-40 1,40 0-17,-40 1 1,0-1-16,0 0 16,0 120 280,0-41-296,0 41 16,0-41-16,0 41 16,0-40-16,0 39 15,0-39-15,0 39 16,0-39 0,0-1-1,0 1 1,0 0 46,0-1-30,-40-39 30,0 0-46,1 0-16,-1 0 15,0 0 1,0 0-16,-39 0 16,39 0-16,1 0 15,-1 0-15,0 0 47</inkml:trace>
  <inkml:trace contextRef="#ctx0" brushRef="#br0" timeOffset="106298.38">15637 14090 0,'39'0'125,"1"0"-125,40 0 15,-41 0 1,1 0 15</inkml:trace>
  <inkml:trace contextRef="#ctx0" brushRef="#br0" timeOffset="107274.7">15716 13772 0,'80'0'219,"-41"0"-219,1 0 15,0 0-15,-1 0 16</inkml:trace>
  <inkml:trace contextRef="#ctx0" brushRef="#br0" timeOffset="109198.81">16629 14010 0,'40'0'109,"-1"0"-109,1 0 16,0 0-1,-1-39 32,-39-1-16,40 0-15,-40 1 15,0-1 32,-40 0-16,1 0-32,-1 40-15,0 0 63,1 0 15,-1 0-62,0 0-1,40 40-15,0 0 16,-39-40-1,39 40 1,0-1 15,0 1-15,-40-40-16,40 40 31,0-1 16,0 1 0,0 0-31,0-1 62,40-39-31,-40 40-47,39-40 31,1 0 0,-40 40-15,40-40 15,-1 0 16,41 0-32,-41 0 1,1 0 0,0 0-1,-1 39-15,1-39 32</inkml:trace>
  <inkml:trace contextRef="#ctx0" brushRef="#br0" timeOffset="113323.77">16986 13177 0,'40'-40'79,"-40"80"186,-40-40-249,40 39 31,0 1-32,0 0 32,0 0 16,0-1-32,0 1 0,0 0 63,40-40-78,0 0-1,-1 0 16,1 0 1,0 0-17,-1 0 17,1 0 30,0 39 251,-1-39-282,1 0-16,0 0-15,-1 0 47,-39-39-15,0-1 30,0 0-46,0 1 15,0-1 0,-39 40 16,-1 0-47,0 0 16,1 0 15,-1 0 47,40 40-62,0-1-1,0 1 17,40 0 108,39-40-124,-39 0-16,-1 0 15,1 0 1,0 0-16,0 0 16,-1 0-1,1 0 1,-40-40 0,40 0-1,-40 1 1,0-1 15,39 40-15,1 0 218,0 0-171,-40 40-63,0-1 15,0 1 1,39-40-16,-39 40 15,40-40 1,-40 39 78,-40-39-63,1 0 63</inkml:trace>
  <inkml:trace contextRef="#ctx0" brushRef="#br0" timeOffset="114951.21">18018 13296 0,'40'0'140,"-1"0"-124,1 0 0,-40 40 15,40-1 125,-1-39-140,1 0-16,-40 40 15,40-40 251</inkml:trace>
  <inkml:trace contextRef="#ctx0" brushRef="#br0" timeOffset="116089.61">18256 13256 0,'0'40'234,"-40"-40"-234,40 40 31,-39-1-15,39 1 47,0 0-17,-40-40-30,40 39 15,-40-39 63</inkml:trace>
  <inkml:trace contextRef="#ctx0" brushRef="#br0" timeOffset="117381.32">18613 12899 0,'0'40'93,"0"-1"-61,0 1-17,0 0 1,0-1-1,0 1 1,0 0-16,0-1 16,0 1-16,0 0 15,0 0 1,0-1 0,0 1-1,0 0 1,0-1-1,0 1 1,0 0 15,0-1 1,0 1 14,0 0-30,0-1 15,40-39 1</inkml:trace>
  <inkml:trace contextRef="#ctx0" brushRef="#br0" timeOffset="119613.66">18971 13494 0,'0'-39'31,"39"39"125,1 0-140,0-80-16,-40 41 15,39 39 1,1-40-16,-40 0 16,0 0-16,0 1 15,0-1 1,0 0 15</inkml:trace>
  <inkml:trace contextRef="#ctx0" brushRef="#br0" timeOffset="129650.76">18613 13693 0,'40'0'156,"-40"-40"-78,0 0-47,40 40-15,-40-39 15,0-1 1,39 40 93,1 0 31,0 0 16,-40 40-141,40-40 0,-40 39 0,0 1 32,39-40 124,-39-40-15,40 40-109,0 0 46,-1 0-109,1 0 31,-40 40-15,40-40 0,-40 40-1,0-1 17,0 1-1,39-40 0,-39 40-15,0 0 31,0-1-1</inkml:trace>
  <inkml:trace contextRef="#ctx0" brushRef="#br0" timeOffset="131145.88">19288 12978 0,'0'40'172,"0"0"-172,0-1 16,0 1 15,0 0 0,0-1-15,0 1 15,0 0-31,0 0 32,0-1-32,0 1 0,0 0 31,0-1 0,0 1-15,0 0-1,0-1 1,0 1 0,0 0-1,0-1 1,0 1-16,40-40 15,-40 40 1,0 0 0,0-1-1,0 1 17,39-40-32,-39 40 15,40-1 16,0-39 1,-1 0-17,1 0-15,0 0 16,0 0-16,-1 0 16,1 0-16,0 0 15,-1 0 16</inkml:trace>
  <inkml:trace contextRef="#ctx0" brushRef="#br0" timeOffset="134629.71">19685 13534 0,'40'0'125,"-1"0"-109,1 0-16,-40-40 15,40 40 1,-40-39-16,0-1 16,0 0-1,0 1 1,0-1 0,-40 40 109,0 40-110,1-1 1,39 1-1,-40 0 1,40-1 0,0 1-1,0 0 17,0-1 14,40-39-14,-1 40-17,1-40 1,0 0 15,-1 0-15,-39-40-1,40 1 1,-40-1 0,40 0-16,-40 1 47,39 39 218,1 39-187,-40 1-78,40-40 16,-40 40 0,40-40-1,-1 0 1,-39 39-1,40-39-15,0 0 16,-1 0 15,-39-39-15,40-1 0,-40 0-16,0 1 15,40-1 1,-40 0-1,0 1-15,0-1 32,-40 40 46,0 0-63,1 0-15,-1 0 32,0 0-1,1 0 0,-1 0-15,40 40 62,-40-40-47,40 39 63,0 1-16,0 0-31,40-40-16,0 0-15,-1 0-1,1 0 1,0 0-16,-1 0 16,-39-40-1,40 40 1,-40-40 0,0 1-16,40 39 31,-40-40-31,0 0 94,39 40-79,-39-40 1,40 40-1,-40-39 1,40 39 78,-40 39-79,39-39-15,-39 40 16,40-40 0,0 40-1,-40 0 17,39-1-17,-39 1 63,0 0-46,0-1 30,0 1-31,-39-40 235,-1 0-141</inkml:trace>
  <inkml:trace contextRef="#ctx0" brushRef="#br0" timeOffset="135465.87">21074 13375 0,'0'40'78,"0"0"-62,0-1 0,0 1-16,40 39 15,-1-39 1,1-40 15,-40 40-31</inkml:trace>
  <inkml:trace contextRef="#ctx0" brushRef="#br0" timeOffset="137343.92">21352 13375 0,'-40'0'157,"0"0"-142,1 0-15,-1 40 16,0 0-16,1-40 0,-1 39 15,0-39-15,1 40 16,-1 0-16,0-40 16,1 0-16,39 39 31,-40-39-31,40 40 78,-40-40-62,40 40-16,0-1 78</inkml:trace>
  <inkml:trace contextRef="#ctx0" brushRef="#br0" timeOffset="138636.28">21431 12899 0,'0'40'125,"40"-1"-109,-40 1-16,40 0 16,-40 39-16,0-39 15,39-1-15,1 41 16,-40-1-16,0-39 16,0 0-16,40-1 15,-40 1-15,39 0 16,-39-1-16,0 1 15,0 0 1,0-1-16,0 1 16,0 0-1,0 0 1,0-1 0,0 1-1,0 0 1,0-1-1,0 1 1,0 0 15,0-1-15,0 1 0,-39-40-1,39 40 1,-40-40-16</inkml:trace>
  <inkml:trace contextRef="#ctx0" brushRef="#br0" timeOffset="142446.19">6628 10042 0,'39'0'1094,"1"0"-1000,0 0-79,39 0 1,80 0-16,0 0 16,79 0-16,40 0 15,39 0-15,-79 0 16,0 0-16,1 0 15,-120 0-15,-40 0 16,-39 0 0,-1 0-16,1 0 15,0 0 1,-1 0 0,1 0-1,39 0 1,-39 0-1,0 0 1,-1 0-16,1 0 16,0 0-16,39 0 15,-39 0 1,0 0 0,-1 0-16,41 0 15,-1 0-15,-39 0 16,-1 0-16,1 0 15,0 0 17</inkml:trace>
  <inkml:trace contextRef="#ctx0" brushRef="#br0" timeOffset="153234.13">4762 11907 0,'80'0'187,"-1"0"-187</inkml:trace>
  <inkml:trace contextRef="#ctx0" brushRef="#br0" timeOffset="155174.1">5239 11907 0,'0'39'203,"0"1"-187,0 0-16,0 39 15,0 1-15,0-41 16,0 41-1,0-41 1,0 1 0,0 0-1,0-1-15,0 1 16,0 0-16,0 0 16,0-1-16,0 1 15,0 0 1,0-1-1,0 1 1,0 0 31,0-1-31,0 1-1,0 0 1,0-1-1,0 1-15,0 0 16,0-1 0,0 1-16,0 0 15,0-1-15,-40 1 16,40 0 0,-40 0-1,40-1 32,0 1-16,0 0-15,0-1 15,0 1-15,0 0 46,0-1-15,0 1 16,0 0-16,-39-40 156,39 39-203,-40-39 15,40 40 1,-40-40-16</inkml:trace>
  <inkml:trace contextRef="#ctx0" brushRef="#br0" timeOffset="205818.16">9366 13058 0,'0'-40'407,"0"0"-376,0 1 31,40 39 32,-40-40-16,40 40 0,-1 0 297,-39 40-62,0-1-235,0 1-31,0 0 0,0-1 62,-39 1 79,-1 0-157,0-40 0,0 0 63,40 39-78,-39-39-16,-1 0 62,0 40-46,80-40 359,-40 40-328,40-40-16,-1 0 16,1 0-32,0 0 32,0 0 0,-1 0 47,1 0-47,0 0 46</inkml:trace>
  <inkml:trace contextRef="#ctx0" brushRef="#br0" timeOffset="-206592.02">10160 11946 0,'40'0'500,"39"0"-485,0 0 1,1 0-16,-1 0 15,0 0-15,-39 0 16,40 0-16,-41 0 16,1 0 62,0 0-63,-1 0 1,1 0 0,0 0-1,-1 0-15,1 0 47,0 0-31,-1 0-1,1 0-15,40 0 16,-41 0 0,41 0-1,-41 0 1,-39 40 328,0 0-329,0 0 1,40-40-16,-40 39 16,0 1-1,40-40-15,-40 40 31,0-1-15,0 1 31,0 0-16,39-1 0,-39 1-15,0 0 15,0-1 1,0 1-17,0 0 1,0 0 15,0-1-31,0 1 63,0 0-32,0-1 0,0 1 0,40-40-15,-40 40 0,0-1-1,0 1 1,0 0 15,0-1-15,0 1-16,0 0 31,0-1 0,0 1 0,0 0-15,0-1 0,0 1-1,0 0 17,0 0-1,0-1-31,0 1 47,0 0 15,0-1-15,0 1-31,-79-40 327,-40 0-343,39 0 16,1 0-16,-1 0 16,41 0-1</inkml:trace>
  <inkml:trace contextRef="#ctx0" brushRef="#br0" timeOffset="-202472.7">10279 12304 0,'40'0'438,"-1"0"-438,1 0 15,0 0-15,-1 0 16,1 0-16,0 0 16,-1 0 109,1 0-110,0 0 1,0 0-16,-1 0 31,1 0 78,-40 39 360,0 1-469,0 0 16,0-1-1,0 1 48,0 0-1,0 0-30,0-1-17,0 1 110,0 0-93,0-1 14,0 1-30,-40-40 640,1 0-640,-81 0 0,1 40-16,40-40 0,39 0 15,1 0-15,-1 0 16,0 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925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2790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311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467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AR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38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0761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461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759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85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485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473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50A53FA-AF47-41F8-A470-3C95F1A52CA8}" type="datetimeFigureOut">
              <a:rPr lang="es-AR" smtClean="0"/>
              <a:pPr/>
              <a:t>26/4/2023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DAD9EC5-190B-40B8-A7B9-649E1C506431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275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16.wmf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18" Type="http://schemas.openxmlformats.org/officeDocument/2006/relationships/image" Target="../media/image29.png"/><Relationship Id="rId3" Type="http://schemas.openxmlformats.org/officeDocument/2006/relationships/image" Target="../media/image17.png"/><Relationship Id="rId21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16" Type="http://schemas.openxmlformats.org/officeDocument/2006/relationships/image" Target="../media/image2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7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customXml" Target="../ink/ink1.xml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46176" y="1412776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b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CDI</a:t>
            </a:r>
            <a:b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Resolución de Ejercicios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79796"/>
            <a:ext cx="8964488" cy="67268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0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0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2400" dirty="0">
                <a:latin typeface="Arial" charset="0"/>
                <a:cs typeface="Arial" charset="0"/>
              </a:rPr>
              <a:t>U</a:t>
            </a: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na </a:t>
            </a:r>
            <a:r>
              <a:rPr kumimoji="0" lang="es-AR" sz="2400" b="1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serie de Taylor</a:t>
            </a: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 es una aproximación de funciones mediante una serie de potencias o suma de potencias enteras de</a:t>
            </a:r>
            <a:r>
              <a:rPr kumimoji="0" lang="es-AR" sz="2400" b="0" i="0" strike="noStrike" cap="none" normalizeH="0" dirty="0">
                <a:ln>
                  <a:noFill/>
                </a:ln>
                <a:effectLst/>
                <a:latin typeface="Arial" charset="0"/>
                <a:cs typeface="Arial" charset="0"/>
              </a:rPr>
              <a:t> </a:t>
            </a: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polinomios como llamados términos de la serie.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Dicha suma se calcula a partir de las derivadas de la función para un determinado valor o punto</a:t>
            </a:r>
            <a:r>
              <a:rPr lang="es-AR" sz="2400" dirty="0">
                <a:latin typeface="Arial" charset="0"/>
                <a:cs typeface="Arial" charset="0"/>
              </a:rPr>
              <a:t> </a:t>
            </a: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suficientemente derivable sobre la función y un entorno sobre el cual converja la serie.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A la serie centrada sobre el punto cero, se le denomina también </a:t>
            </a:r>
            <a:r>
              <a:rPr kumimoji="0" lang="es-AR" sz="2400" b="1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serie de </a:t>
            </a:r>
            <a:r>
              <a:rPr kumimoji="0" lang="es-AR" sz="2400" b="1" i="0" strike="noStrike" cap="none" normalizeH="0" baseline="0" dirty="0" err="1">
                <a:ln>
                  <a:noFill/>
                </a:ln>
                <a:effectLst/>
                <a:latin typeface="Arial" charset="0"/>
                <a:cs typeface="Arial" charset="0"/>
              </a:rPr>
              <a:t>Maclaurin</a:t>
            </a: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strike="noStrike" cap="none" normalizeH="0" baseline="0" dirty="0">
              <a:ln>
                <a:noFill/>
              </a:ln>
              <a:effectLst/>
              <a:latin typeface="Arial" charset="0"/>
              <a:cs typeface="Arial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Esta aproximación tiene tres ventajas importantes: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strike="noStrike" cap="none" normalizeH="0" baseline="0" dirty="0">
              <a:ln>
                <a:noFill/>
              </a:ln>
              <a:effectLst/>
              <a:latin typeface="Arial" charset="0"/>
              <a:cs typeface="Arial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AR" sz="2400" dirty="0">
                <a:latin typeface="Arial" charset="0"/>
                <a:cs typeface="Arial" charset="0"/>
              </a:rPr>
              <a:t> L</a:t>
            </a: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a derivación de una de estas series se puede realizar término a término, que resultan operaciones triviales.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 Se puede utilizar para calcular valores aproximados de funciones.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 Es posible calcular la </a:t>
            </a:r>
            <a:r>
              <a:rPr kumimoji="0" lang="es-AR" sz="2400" b="0" i="0" strike="noStrike" cap="none" normalizeH="0" baseline="0" dirty="0" err="1">
                <a:ln>
                  <a:noFill/>
                </a:ln>
                <a:effectLst/>
                <a:latin typeface="Arial" charset="0"/>
                <a:cs typeface="Arial" charset="0"/>
              </a:rPr>
              <a:t>optimidad</a:t>
            </a:r>
            <a:r>
              <a:rPr kumimoji="0" lang="es-AR" sz="2400" b="0" i="0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 de la aproximación.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AutoShape 3" descr="{\displaystyle (x-a)^{n}}"/>
          <p:cNvSpPr>
            <a:spLocks noChangeAspect="1" noChangeArrowheads="1"/>
          </p:cNvSpPr>
          <p:nvPr/>
        </p:nvSpPr>
        <p:spPr bwMode="auto">
          <a:xfrm>
            <a:off x="9055100" y="-669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" name="AutoShape 4" descr="a"/>
          <p:cNvSpPr>
            <a:spLocks noChangeAspect="1" noChangeArrowheads="1"/>
          </p:cNvSpPr>
          <p:nvPr/>
        </p:nvSpPr>
        <p:spPr bwMode="auto">
          <a:xfrm>
            <a:off x="16278225" y="-669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AutoShape 5" descr="a=0"/>
          <p:cNvSpPr>
            <a:spLocks noChangeAspect="1" noChangeArrowheads="1"/>
          </p:cNvSpPr>
          <p:nvPr/>
        </p:nvSpPr>
        <p:spPr bwMode="auto">
          <a:xfrm>
            <a:off x="5443538" y="-381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911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645037"/>
            <a:ext cx="8604448" cy="6240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49585"/>
            <a:ext cx="864096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364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1779"/>
            <a:ext cx="9144000" cy="640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934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395536" y="1124744"/>
          <a:ext cx="8162907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2" imgW="5537200" imgH="1371600" progId="Equation.3">
                  <p:embed/>
                </p:oleObj>
              </mc:Choice>
              <mc:Fallback>
                <p:oleObj name="Ecuación" r:id="rId2" imgW="55372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124744"/>
                        <a:ext cx="8162907" cy="20162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5714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6672"/>
            <a:ext cx="29241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755576" y="1628800"/>
          <a:ext cx="2163240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977900" imgH="228600" progId="Equation.3">
                  <p:embed/>
                </p:oleObj>
              </mc:Choice>
              <mc:Fallback>
                <p:oleObj name="Ecuación" r:id="rId3" imgW="977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628800"/>
                        <a:ext cx="2163240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3419872" y="1628800"/>
          <a:ext cx="330183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1790700" imgH="393700" progId="Equation.3">
                  <p:embed/>
                </p:oleObj>
              </mc:Choice>
              <mc:Fallback>
                <p:oleObj name="Ecuación" r:id="rId5" imgW="1790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628800"/>
                        <a:ext cx="3301830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755576" y="2492896"/>
          <a:ext cx="511256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2705100" imgH="266700" progId="Equation.3">
                  <p:embed/>
                </p:oleObj>
              </mc:Choice>
              <mc:Fallback>
                <p:oleObj name="Ecuación" r:id="rId7" imgW="27051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492896"/>
                        <a:ext cx="5112568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827585" y="3356992"/>
          <a:ext cx="2736304" cy="57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9" imgW="1091726" imgH="228501" progId="Equation.3">
                  <p:embed/>
                </p:oleObj>
              </mc:Choice>
              <mc:Fallback>
                <p:oleObj name="Ecuación" r:id="rId9" imgW="109172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5" y="3356992"/>
                        <a:ext cx="2736304" cy="571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685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	y  </a:t>
            </a:r>
            <a:endParaRPr kumimoji="0" 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18002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641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4541D95-8F2C-4C89-B6C0-C065F6C8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476672"/>
            <a:ext cx="8848725" cy="16954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4EAEF9-32E7-4363-871B-A4889B68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32656"/>
            <a:ext cx="8229600" cy="87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3456A4E-DFC4-4629-ADB4-965E11D414E8}"/>
                  </a:ext>
                </a:extLst>
              </p:cNvPr>
              <p:cNvSpPr txBox="1"/>
              <p:nvPr/>
            </p:nvSpPr>
            <p:spPr>
              <a:xfrm>
                <a:off x="2802544" y="1372438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3456A4E-DFC4-4629-ADB4-965E11D41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44" y="1372438"/>
                <a:ext cx="1368152" cy="276999"/>
              </a:xfrm>
              <a:prstGeom prst="rect">
                <a:avLst/>
              </a:prstGeom>
              <a:blipFill>
                <a:blip r:embed="rId4"/>
                <a:stretch>
                  <a:fillRect t="-4348" b="-3913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C38E09C-6397-4404-949D-5D619CF222CE}"/>
                  </a:ext>
                </a:extLst>
              </p:cNvPr>
              <p:cNvSpPr txBox="1"/>
              <p:nvPr/>
            </p:nvSpPr>
            <p:spPr>
              <a:xfrm>
                <a:off x="1187624" y="1816090"/>
                <a:ext cx="1007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C38E09C-6397-4404-949D-5D619CF22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816090"/>
                <a:ext cx="10075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BD8E9614-3703-4D51-86B1-71BFC60ED0F5}"/>
              </a:ext>
            </a:extLst>
          </p:cNvPr>
          <p:cNvSpPr txBox="1"/>
          <p:nvPr/>
        </p:nvSpPr>
        <p:spPr>
          <a:xfrm>
            <a:off x="539552" y="134076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Mínimo en 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5AE60CF-04A7-4109-B3D7-196EA1712CA5}"/>
                  </a:ext>
                </a:extLst>
              </p:cNvPr>
              <p:cNvSpPr txBox="1"/>
              <p:nvPr/>
            </p:nvSpPr>
            <p:spPr>
              <a:xfrm>
                <a:off x="323528" y="1812920"/>
                <a:ext cx="1007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5AE60CF-04A7-4109-B3D7-196EA1712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812920"/>
                <a:ext cx="1007566" cy="369332"/>
              </a:xfrm>
              <a:prstGeom prst="rect">
                <a:avLst/>
              </a:prstGeom>
              <a:blipFill>
                <a:blip r:embed="rId6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1AB7AD2-7CD3-43A3-9AB6-CFAD004BC949}"/>
                  </a:ext>
                </a:extLst>
              </p:cNvPr>
              <p:cNvSpPr txBox="1"/>
              <p:nvPr/>
            </p:nvSpPr>
            <p:spPr>
              <a:xfrm>
                <a:off x="2338660" y="1859086"/>
                <a:ext cx="22959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1AB7AD2-7CD3-43A3-9AB6-CFAD004B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60" y="1859086"/>
                <a:ext cx="2295921" cy="276999"/>
              </a:xfrm>
              <a:prstGeom prst="rect">
                <a:avLst/>
              </a:prstGeom>
              <a:blipFill>
                <a:blip r:embed="rId7"/>
                <a:stretch>
                  <a:fillRect l="-798" t="-4444" r="-1330" b="-4222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D45EDAE-FE86-4823-AF7F-C20EC8BE4CFE}"/>
                  </a:ext>
                </a:extLst>
              </p:cNvPr>
              <p:cNvSpPr txBox="1"/>
              <p:nvPr/>
            </p:nvSpPr>
            <p:spPr>
              <a:xfrm>
                <a:off x="391096" y="2250023"/>
                <a:ext cx="14396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D45EDAE-FE86-4823-AF7F-C20EC8BE4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96" y="2250023"/>
                <a:ext cx="14396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9A55AF7-4DF4-4B76-9E68-2B1D47F3D361}"/>
                  </a:ext>
                </a:extLst>
              </p:cNvPr>
              <p:cNvSpPr txBox="1"/>
              <p:nvPr/>
            </p:nvSpPr>
            <p:spPr>
              <a:xfrm>
                <a:off x="1039714" y="2564904"/>
                <a:ext cx="939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9A55AF7-4DF4-4B76-9E68-2B1D47F3D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14" y="2564904"/>
                <a:ext cx="9399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D18A974-EB6A-4426-A2E5-DB59FA28A25C}"/>
                  </a:ext>
                </a:extLst>
              </p:cNvPr>
              <p:cNvSpPr txBox="1"/>
              <p:nvPr/>
            </p:nvSpPr>
            <p:spPr>
              <a:xfrm>
                <a:off x="610306" y="3152001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s-AR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D18A974-EB6A-4426-A2E5-DB59FA28A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06" y="3152001"/>
                <a:ext cx="1368152" cy="276999"/>
              </a:xfrm>
              <a:prstGeom prst="rect">
                <a:avLst/>
              </a:prstGeom>
              <a:blipFill>
                <a:blip r:embed="rId10"/>
                <a:stretch>
                  <a:fillRect l="-9333" t="-17391" r="-3556" b="-456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4CF6B37-F227-4A0B-A9CF-7DC455461A2B}"/>
                  </a:ext>
                </a:extLst>
              </p:cNvPr>
              <p:cNvSpPr txBox="1"/>
              <p:nvPr/>
            </p:nvSpPr>
            <p:spPr>
              <a:xfrm>
                <a:off x="2123728" y="3152000"/>
                <a:ext cx="33034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.3+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4CF6B37-F227-4A0B-A9CF-7DC455461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152000"/>
                <a:ext cx="3303488" cy="276999"/>
              </a:xfrm>
              <a:prstGeom prst="rect">
                <a:avLst/>
              </a:prstGeom>
              <a:blipFill>
                <a:blip r:embed="rId11"/>
                <a:stretch>
                  <a:fillRect l="-738" r="-1292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82C24F6-E4FE-41EA-B21A-62D316A91F09}"/>
                  </a:ext>
                </a:extLst>
              </p:cNvPr>
              <p:cNvSpPr txBox="1"/>
              <p:nvPr/>
            </p:nvSpPr>
            <p:spPr>
              <a:xfrm>
                <a:off x="281236" y="3716148"/>
                <a:ext cx="2676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.3+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82C24F6-E4FE-41EA-B21A-62D316A9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36" y="3716148"/>
                <a:ext cx="2676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DDA7594-8F6F-41CD-92CA-B28ECFDBD9FC}"/>
                  </a:ext>
                </a:extLst>
              </p:cNvPr>
              <p:cNvSpPr txBox="1"/>
              <p:nvPr/>
            </p:nvSpPr>
            <p:spPr>
              <a:xfrm>
                <a:off x="893639" y="4116773"/>
                <a:ext cx="20341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9−18+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DDA7594-8F6F-41CD-92CA-B28ECFDBD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39" y="4116773"/>
                <a:ext cx="20341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3E4F55FF-E4D9-4405-A477-DD86D6A610FE}"/>
                  </a:ext>
                </a:extLst>
              </p:cNvPr>
              <p:cNvSpPr txBox="1"/>
              <p:nvPr/>
            </p:nvSpPr>
            <p:spPr>
              <a:xfrm>
                <a:off x="1850785" y="4474317"/>
                <a:ext cx="9236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3E4F55FF-E4D9-4405-A477-DD86D6A6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785" y="4474317"/>
                <a:ext cx="9236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681CF497-2295-46A6-905E-0DFCB3B64219}"/>
                  </a:ext>
                </a:extLst>
              </p:cNvPr>
              <p:cNvSpPr txBox="1"/>
              <p:nvPr/>
            </p:nvSpPr>
            <p:spPr>
              <a:xfrm>
                <a:off x="312154" y="4988047"/>
                <a:ext cx="24485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+8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1CF497-2295-46A6-905E-0DFCB3B64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4" y="4988047"/>
                <a:ext cx="2448545" cy="276999"/>
              </a:xfrm>
              <a:prstGeom prst="rect">
                <a:avLst/>
              </a:prstGeom>
              <a:blipFill rotWithShape="1">
                <a:blip r:embed="rId15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  <p:bldP spid="13" grpId="0"/>
      <p:bldP spid="14" grpId="0"/>
      <p:bldP spid="15" grpId="0"/>
      <p:bldP spid="17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1F5D6B4-4350-4796-A54C-D598BBBAAFED}"/>
                  </a:ext>
                </a:extLst>
              </p:cNvPr>
              <p:cNvSpPr txBox="1"/>
              <p:nvPr/>
            </p:nvSpPr>
            <p:spPr>
              <a:xfrm>
                <a:off x="2802544" y="1372438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1F5D6B4-4350-4796-A54C-D598BBBA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44" y="1372438"/>
                <a:ext cx="1368152" cy="276999"/>
              </a:xfrm>
              <a:prstGeom prst="rect">
                <a:avLst/>
              </a:prstGeom>
              <a:blipFill>
                <a:blip r:embed="rId3"/>
                <a:stretch>
                  <a:fillRect l="-4464" t="-4348" r="-5804" b="-3913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4721490-9AB6-473E-8E25-514E2FA4EEBC}"/>
                  </a:ext>
                </a:extLst>
              </p:cNvPr>
              <p:cNvSpPr txBox="1"/>
              <p:nvPr/>
            </p:nvSpPr>
            <p:spPr>
              <a:xfrm>
                <a:off x="1187624" y="1816090"/>
                <a:ext cx="1740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4721490-9AB6-473E-8E25-514E2FA4E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816090"/>
                <a:ext cx="17401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A29BC6B2-E360-4227-8652-4EA981031355}"/>
              </a:ext>
            </a:extLst>
          </p:cNvPr>
          <p:cNvSpPr txBox="1"/>
          <p:nvPr/>
        </p:nvSpPr>
        <p:spPr>
          <a:xfrm>
            <a:off x="539552" y="1340768"/>
            <a:ext cx="228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Máximo en x=-1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898BD0A-6A7C-4CF3-8C65-7EBDC8BD0203}"/>
                  </a:ext>
                </a:extLst>
              </p:cNvPr>
              <p:cNvSpPr txBox="1"/>
              <p:nvPr/>
            </p:nvSpPr>
            <p:spPr>
              <a:xfrm>
                <a:off x="323528" y="1812920"/>
                <a:ext cx="1007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898BD0A-6A7C-4CF3-8C65-7EBDC8BD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812920"/>
                <a:ext cx="1007566" cy="369332"/>
              </a:xfrm>
              <a:prstGeom prst="rect">
                <a:avLst/>
              </a:prstGeom>
              <a:blipFill>
                <a:blip r:embed="rId5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0692689-9485-4DEB-9C2D-17938894F845}"/>
                  </a:ext>
                </a:extLst>
              </p:cNvPr>
              <p:cNvSpPr txBox="1"/>
              <p:nvPr/>
            </p:nvSpPr>
            <p:spPr>
              <a:xfrm>
                <a:off x="2821324" y="1888743"/>
                <a:ext cx="3910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0692689-9485-4DEB-9C2D-17938894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324" y="1888743"/>
                <a:ext cx="3910916" cy="276999"/>
              </a:xfrm>
              <a:prstGeom prst="rect">
                <a:avLst/>
              </a:prstGeom>
              <a:blipFill>
                <a:blip r:embed="rId6"/>
                <a:stretch>
                  <a:fillRect l="-312" t="-4444" r="-780" b="-4222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870220B-1458-4D86-BF9F-094195325463}"/>
                  </a:ext>
                </a:extLst>
              </p:cNvPr>
              <p:cNvSpPr txBox="1"/>
              <p:nvPr/>
            </p:nvSpPr>
            <p:spPr>
              <a:xfrm>
                <a:off x="475903" y="2221539"/>
                <a:ext cx="28267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870220B-1458-4D86-BF9F-094195325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3" y="2221539"/>
                <a:ext cx="2826742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CDE25BC-DE75-4132-B3E8-66F0A9789F80}"/>
                  </a:ext>
                </a:extLst>
              </p:cNvPr>
              <p:cNvSpPr txBox="1"/>
              <p:nvPr/>
            </p:nvSpPr>
            <p:spPr>
              <a:xfrm>
                <a:off x="513284" y="2579083"/>
                <a:ext cx="18984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CDE25BC-DE75-4132-B3E8-66F0A9789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4" y="2579083"/>
                <a:ext cx="18984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FF1DADE-1F45-4C66-9738-B44AC8E9FEE0}"/>
                  </a:ext>
                </a:extLst>
              </p:cNvPr>
              <p:cNvSpPr txBox="1"/>
              <p:nvPr/>
            </p:nvSpPr>
            <p:spPr>
              <a:xfrm>
                <a:off x="827311" y="2943741"/>
                <a:ext cx="1813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FF1DADE-1F45-4C66-9738-B44AC8E9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1" y="2943741"/>
                <a:ext cx="18134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24FF27A7-1F59-43EF-93A8-8F8E38F9287F}"/>
              </a:ext>
            </a:extLst>
          </p:cNvPr>
          <p:cNvSpPr txBox="1"/>
          <p:nvPr/>
        </p:nvSpPr>
        <p:spPr>
          <a:xfrm>
            <a:off x="475903" y="3438215"/>
            <a:ext cx="330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Punto de inflexión en x=0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5A31E6-C03D-46CA-BD8B-C8AA0DAE509D}"/>
                  </a:ext>
                </a:extLst>
              </p:cNvPr>
              <p:cNvSpPr txBox="1"/>
              <p:nvPr/>
            </p:nvSpPr>
            <p:spPr>
              <a:xfrm>
                <a:off x="1369765" y="3849375"/>
                <a:ext cx="1127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5A31E6-C03D-46CA-BD8B-C8AA0DAE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65" y="3849375"/>
                <a:ext cx="11272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8768D1F-3A3B-4463-8EBB-A9613B263FAA}"/>
                  </a:ext>
                </a:extLst>
              </p:cNvPr>
              <p:cNvSpPr txBox="1"/>
              <p:nvPr/>
            </p:nvSpPr>
            <p:spPr>
              <a:xfrm>
                <a:off x="420371" y="3833728"/>
                <a:ext cx="1007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8768D1F-3A3B-4463-8EBB-A9613B263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1" y="3833728"/>
                <a:ext cx="1007566" cy="369332"/>
              </a:xfrm>
              <a:prstGeom prst="rect">
                <a:avLst/>
              </a:prstGeom>
              <a:blipFill>
                <a:blip r:embed="rId11"/>
                <a:stretch>
                  <a:fillRect l="-1212" b="-1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535CE5-532D-453A-81F3-FB5080685622}"/>
                  </a:ext>
                </a:extLst>
              </p:cNvPr>
              <p:cNvSpPr txBox="1"/>
              <p:nvPr/>
            </p:nvSpPr>
            <p:spPr>
              <a:xfrm>
                <a:off x="3726463" y="3456828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2535CE5-532D-453A-81F3-FB5080685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463" y="3456828"/>
                <a:ext cx="1368152" cy="276999"/>
              </a:xfrm>
              <a:prstGeom prst="rect">
                <a:avLst/>
              </a:prstGeom>
              <a:blipFill>
                <a:blip r:embed="rId12"/>
                <a:stretch>
                  <a:fillRect l="-444" t="-4348" r="-1778" b="-3913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32208952-84FB-4279-B67C-CB71023235AB}"/>
                  </a:ext>
                </a:extLst>
              </p:cNvPr>
              <p:cNvSpPr txBox="1"/>
              <p:nvPr/>
            </p:nvSpPr>
            <p:spPr>
              <a:xfrm>
                <a:off x="2482299" y="3861048"/>
                <a:ext cx="2913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208952-84FB-4279-B67C-CB7102323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99" y="3861048"/>
                <a:ext cx="2913687" cy="276999"/>
              </a:xfrm>
              <a:prstGeom prst="rect">
                <a:avLst/>
              </a:prstGeom>
              <a:blipFill rotWithShape="1">
                <a:blip r:embed="rId13"/>
                <a:stretch>
                  <a:fillRect t="-2174" b="-3913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5A86C55-BDAD-4315-87F0-9EC934E4558B}"/>
                  </a:ext>
                </a:extLst>
              </p:cNvPr>
              <p:cNvSpPr txBox="1"/>
              <p:nvPr/>
            </p:nvSpPr>
            <p:spPr>
              <a:xfrm>
                <a:off x="430616" y="4260535"/>
                <a:ext cx="18911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5A86C55-BDAD-4315-87F0-9EC934E45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6" y="4260535"/>
                <a:ext cx="189116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555E7310-5D51-4DEE-B221-ACEA761BD8BA}"/>
                  </a:ext>
                </a:extLst>
              </p:cNvPr>
              <p:cNvSpPr txBox="1"/>
              <p:nvPr/>
            </p:nvSpPr>
            <p:spPr>
              <a:xfrm>
                <a:off x="1283221" y="4567745"/>
                <a:ext cx="912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555E7310-5D51-4DEE-B221-ACEA761BD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21" y="4567745"/>
                <a:ext cx="91251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8D2E2EFB-8D20-4154-A31C-287A7A697350}"/>
                  </a:ext>
                </a:extLst>
              </p:cNvPr>
              <p:cNvSpPr txBox="1"/>
              <p:nvPr/>
            </p:nvSpPr>
            <p:spPr>
              <a:xfrm>
                <a:off x="2094271" y="4634074"/>
                <a:ext cx="32643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.0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=−3⇒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2E2EFB-8D20-4154-A31C-287A7A697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271" y="4634074"/>
                <a:ext cx="3264384" cy="276999"/>
              </a:xfrm>
              <a:prstGeom prst="rect">
                <a:avLst/>
              </a:prstGeom>
              <a:blipFill rotWithShape="1">
                <a:blip r:embed="rId1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C1C64E2-496E-4840-87F7-CACFA6581E54}"/>
                  </a:ext>
                </a:extLst>
              </p:cNvPr>
              <p:cNvSpPr txBox="1"/>
              <p:nvPr/>
            </p:nvSpPr>
            <p:spPr>
              <a:xfrm>
                <a:off x="475903" y="5252821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A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C1C64E2-496E-4840-87F7-CACFA6581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3" y="5252821"/>
                <a:ext cx="1368152" cy="276999"/>
              </a:xfrm>
              <a:prstGeom prst="rect">
                <a:avLst/>
              </a:prstGeom>
              <a:blipFill>
                <a:blip r:embed="rId17"/>
                <a:stretch>
                  <a:fillRect l="-9333" t="-17778" b="-4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500AB036-E047-4458-9E17-D27849DD8E52}"/>
                  </a:ext>
                </a:extLst>
              </p:cNvPr>
              <p:cNvSpPr txBox="1"/>
              <p:nvPr/>
            </p:nvSpPr>
            <p:spPr>
              <a:xfrm>
                <a:off x="1734053" y="5206654"/>
                <a:ext cx="36246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s-AR" b="0" i="1" smtClean="0">
                          <a:latin typeface="Cambria Math"/>
                        </a:rPr>
                        <m:t>.0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00AB036-E047-4458-9E17-D27849DD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53" y="5206654"/>
                <a:ext cx="3624601" cy="369332"/>
              </a:xfrm>
              <a:prstGeom prst="rect">
                <a:avLst/>
              </a:prstGeom>
              <a:blipFill rotWithShape="1"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59D0F834-8609-456A-BD34-149E52FF83D3}"/>
                  </a:ext>
                </a:extLst>
              </p:cNvPr>
              <p:cNvSpPr txBox="1"/>
              <p:nvPr/>
            </p:nvSpPr>
            <p:spPr>
              <a:xfrm>
                <a:off x="5156337" y="5198242"/>
                <a:ext cx="1120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59D0F834-8609-456A-BD34-149E52FF8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337" y="5198242"/>
                <a:ext cx="112023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094BDDE-550A-482F-BBE0-5DC9CD4BF18D}"/>
                  </a:ext>
                </a:extLst>
              </p:cNvPr>
              <p:cNvSpPr txBox="1"/>
              <p:nvPr/>
            </p:nvSpPr>
            <p:spPr>
              <a:xfrm>
                <a:off x="3490564" y="5892751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094BDDE-550A-482F-BBE0-5DC9CD4BF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564" y="5892751"/>
                <a:ext cx="2448272" cy="369332"/>
              </a:xfrm>
              <a:prstGeom prst="rect">
                <a:avLst/>
              </a:prstGeom>
              <a:blipFill>
                <a:blip r:embed="rId2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4146F5B3-E841-44E9-BB09-596816D523A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0976" y="214459"/>
            <a:ext cx="8239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9" grpId="0"/>
      <p:bldP spid="30" grpId="0"/>
      <p:bldP spid="31" grpId="0"/>
      <p:bldP spid="32" grpId="0"/>
      <p:bldP spid="33" grpId="0"/>
      <p:bldP spid="35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C68E94-1E7E-4850-B554-9998EEC2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7000875" cy="34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9841AF5-A9AF-4446-B6BA-1CCEF2569451}"/>
                  </a:ext>
                </a:extLst>
              </p:cNvPr>
              <p:cNvSpPr txBox="1"/>
              <p:nvPr/>
            </p:nvSpPr>
            <p:spPr>
              <a:xfrm>
                <a:off x="395536" y="969694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9841AF5-A9AF-4446-B6BA-1CCEF256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69694"/>
                <a:ext cx="1368152" cy="276999"/>
              </a:xfrm>
              <a:prstGeom prst="rect">
                <a:avLst/>
              </a:prstGeom>
              <a:blipFill>
                <a:blip r:embed="rId3"/>
                <a:stretch>
                  <a:fillRect b="-2826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184D51B-85AB-4526-AB98-D1CFFA58E8E2}"/>
                  </a:ext>
                </a:extLst>
              </p:cNvPr>
              <p:cNvSpPr txBox="1"/>
              <p:nvPr/>
            </p:nvSpPr>
            <p:spPr>
              <a:xfrm>
                <a:off x="1907704" y="969694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=20−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184D51B-85AB-4526-AB98-D1CFFA58E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969694"/>
                <a:ext cx="1368152" cy="276999"/>
              </a:xfrm>
              <a:prstGeom prst="rect">
                <a:avLst/>
              </a:prstGeom>
              <a:blipFill>
                <a:blip r:embed="rId4"/>
                <a:stretch>
                  <a:fillRect l="-4464" r="-3571" b="-2826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E1E70D38-2DAC-4347-BA47-366BAF04EF5C}"/>
              </a:ext>
            </a:extLst>
          </p:cNvPr>
          <p:cNvSpPr txBox="1"/>
          <p:nvPr/>
        </p:nvSpPr>
        <p:spPr>
          <a:xfrm>
            <a:off x="395536" y="54868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Sean x e y dos números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4E13EEA-F7F5-42F6-9737-D2C9E298E857}"/>
                  </a:ext>
                </a:extLst>
              </p:cNvPr>
              <p:cNvSpPr txBox="1"/>
              <p:nvPr/>
            </p:nvSpPr>
            <p:spPr>
              <a:xfrm>
                <a:off x="364907" y="1716976"/>
                <a:ext cx="21962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𝑀𝑎𝑥𝑖𝑚𝑖𝑧𝑎𝑟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4E13EEA-F7F5-42F6-9737-D2C9E298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7" y="1716976"/>
                <a:ext cx="2196244" cy="276999"/>
              </a:xfrm>
              <a:prstGeom prst="rect">
                <a:avLst/>
              </a:prstGeom>
              <a:blipFill>
                <a:blip r:embed="rId5"/>
                <a:stretch>
                  <a:fillRect b="-3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E32C5BF-08FD-4DD3-9A26-5921EB6D8F7A}"/>
                  </a:ext>
                </a:extLst>
              </p:cNvPr>
              <p:cNvSpPr txBox="1"/>
              <p:nvPr/>
            </p:nvSpPr>
            <p:spPr>
              <a:xfrm>
                <a:off x="2483768" y="1716976"/>
                <a:ext cx="15841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.(20−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AR" dirty="0"/>
                  <a:t>=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E32C5BF-08FD-4DD3-9A26-5921EB6D8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1716976"/>
                <a:ext cx="1584176" cy="276999"/>
              </a:xfrm>
              <a:prstGeom prst="rect">
                <a:avLst/>
              </a:prstGeom>
              <a:blipFill>
                <a:blip r:embed="rId6"/>
                <a:stretch>
                  <a:fillRect l="-3077" t="-28889" b="-5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1ECBEB0-45BF-49F5-A4DB-C95E7396A7BF}"/>
                  </a:ext>
                </a:extLst>
              </p:cNvPr>
              <p:cNvSpPr txBox="1"/>
              <p:nvPr/>
            </p:nvSpPr>
            <p:spPr>
              <a:xfrm>
                <a:off x="3949959" y="1716975"/>
                <a:ext cx="11261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 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ECBEB0-45BF-49F5-A4DB-C95E7396A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59" y="1716975"/>
                <a:ext cx="1126100" cy="276999"/>
              </a:xfrm>
              <a:prstGeom prst="rect">
                <a:avLst/>
              </a:prstGeom>
              <a:blipFill rotWithShape="1"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2117387-B3C9-481A-B75E-790B362DF3B2}"/>
                  </a:ext>
                </a:extLst>
              </p:cNvPr>
              <p:cNvSpPr txBox="1"/>
              <p:nvPr/>
            </p:nvSpPr>
            <p:spPr>
              <a:xfrm>
                <a:off x="5246101" y="1716974"/>
                <a:ext cx="19235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117387-B3C9-481A-B75E-790B362DF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101" y="1716974"/>
                <a:ext cx="1923562" cy="276999"/>
              </a:xfrm>
              <a:prstGeom prst="rect">
                <a:avLst/>
              </a:prstGeom>
              <a:blipFill rotWithShape="1"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04F60FEA-B407-4484-874C-860E3B6C573E}"/>
                  </a:ext>
                </a:extLst>
              </p:cNvPr>
              <p:cNvSpPr txBox="1"/>
              <p:nvPr/>
            </p:nvSpPr>
            <p:spPr>
              <a:xfrm>
                <a:off x="284785" y="2175456"/>
                <a:ext cx="2059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F60FEA-B407-4484-874C-860E3B6C5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85" y="2175456"/>
                <a:ext cx="20590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26FA538-0232-4E51-8A18-88AE07972E42}"/>
                  </a:ext>
                </a:extLst>
              </p:cNvPr>
              <p:cNvSpPr txBox="1"/>
              <p:nvPr/>
            </p:nvSpPr>
            <p:spPr>
              <a:xfrm>
                <a:off x="272682" y="2722590"/>
                <a:ext cx="2059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)=20−2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6FA538-0232-4E51-8A18-88AE07972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82" y="2722590"/>
                <a:ext cx="2059023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46B85F5-28A5-4A2A-8498-0D6BBFF6A314}"/>
                  </a:ext>
                </a:extLst>
              </p:cNvPr>
              <p:cNvSpPr txBox="1"/>
              <p:nvPr/>
            </p:nvSpPr>
            <p:spPr>
              <a:xfrm>
                <a:off x="2275555" y="2721471"/>
                <a:ext cx="26484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6B85F5-28A5-4A2A-8498-0D6BBFF6A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55" y="2721471"/>
                <a:ext cx="2648436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F90D3D1-1F73-4363-85AD-F9A04C873CAE}"/>
                  </a:ext>
                </a:extLst>
              </p:cNvPr>
              <p:cNvSpPr txBox="1"/>
              <p:nvPr/>
            </p:nvSpPr>
            <p:spPr>
              <a:xfrm>
                <a:off x="272682" y="3181934"/>
                <a:ext cx="18273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90D3D1-1F73-4363-85AD-F9A04C87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82" y="3181934"/>
                <a:ext cx="1827313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A80DD75-370F-4920-AAEE-BFCA9FEE83FE}"/>
                  </a:ext>
                </a:extLst>
              </p:cNvPr>
              <p:cNvSpPr txBox="1"/>
              <p:nvPr/>
            </p:nvSpPr>
            <p:spPr>
              <a:xfrm>
                <a:off x="1148881" y="3578318"/>
                <a:ext cx="9748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A80DD75-370F-4920-AAEE-BFCA9FEE8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1" y="3578318"/>
                <a:ext cx="97484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51CDA9D-9628-4A58-AC1D-C1CC73DC3C84}"/>
                  </a:ext>
                </a:extLst>
              </p:cNvPr>
              <p:cNvSpPr txBox="1"/>
              <p:nvPr/>
            </p:nvSpPr>
            <p:spPr>
              <a:xfrm>
                <a:off x="2316019" y="3578318"/>
                <a:ext cx="1751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=20−10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51CDA9D-9628-4A58-AC1D-C1CC73DC3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019" y="3578318"/>
                <a:ext cx="1751925" cy="369332"/>
              </a:xfrm>
              <a:prstGeom prst="rect">
                <a:avLst/>
              </a:prstGeom>
              <a:blipFill>
                <a:blip r:embed="rId1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218C542-E861-4984-A341-C69663F4CF6D}"/>
                  </a:ext>
                </a:extLst>
              </p:cNvPr>
              <p:cNvSpPr txBox="1"/>
              <p:nvPr/>
            </p:nvSpPr>
            <p:spPr>
              <a:xfrm>
                <a:off x="4008207" y="3551266"/>
                <a:ext cx="15719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8C542-E861-4984-A341-C69663F4C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207" y="3551266"/>
                <a:ext cx="1571905" cy="369332"/>
              </a:xfrm>
              <a:prstGeom prst="rect">
                <a:avLst/>
              </a:prstGeom>
              <a:blipFill rotWithShape="1"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C96E189-DFBB-42D1-8F82-2991FD10D92C}"/>
              </a:ext>
            </a:extLst>
          </p:cNvPr>
          <p:cNvCxnSpPr>
            <a:stCxn id="18" idx="0"/>
          </p:cNvCxnSpPr>
          <p:nvPr/>
        </p:nvCxnSpPr>
        <p:spPr>
          <a:xfrm flipV="1">
            <a:off x="1636305" y="1246693"/>
            <a:ext cx="1495535" cy="233162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98AD0EC-1400-4769-99E7-5CF9C16B6AEE}"/>
              </a:ext>
            </a:extLst>
          </p:cNvPr>
          <p:cNvCxnSpPr/>
          <p:nvPr/>
        </p:nvCxnSpPr>
        <p:spPr>
          <a:xfrm>
            <a:off x="3275856" y="1246693"/>
            <a:ext cx="72008" cy="218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4B1CC73-0F9F-41B0-9370-E1E438DB9D7A}"/>
              </a:ext>
            </a:extLst>
          </p:cNvPr>
          <p:cNvSpPr txBox="1"/>
          <p:nvPr/>
        </p:nvSpPr>
        <p:spPr>
          <a:xfrm>
            <a:off x="611560" y="436510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Comprobación: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1384CBAE-E3DA-4C95-8E18-407DD8997292}"/>
                  </a:ext>
                </a:extLst>
              </p:cNvPr>
              <p:cNvSpPr txBox="1"/>
              <p:nvPr/>
            </p:nvSpPr>
            <p:spPr>
              <a:xfrm>
                <a:off x="395536" y="4816572"/>
                <a:ext cx="2059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)=20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84CBAE-E3DA-4C95-8E18-407DD8997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816572"/>
                <a:ext cx="2059023" cy="369332"/>
              </a:xfrm>
              <a:prstGeom prst="rect">
                <a:avLst/>
              </a:prstGeom>
              <a:blipFill rotWithShape="1"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34BC4DF6-0EFD-4266-AAAD-2D3873DCC16B}"/>
                  </a:ext>
                </a:extLst>
              </p:cNvPr>
              <p:cNvSpPr txBox="1"/>
              <p:nvPr/>
            </p:nvSpPr>
            <p:spPr>
              <a:xfrm>
                <a:off x="325049" y="5290541"/>
                <a:ext cx="2059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)=20−2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BC4DF6-0EFD-4266-AAAD-2D3873DCC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9" y="5290541"/>
                <a:ext cx="2059023" cy="369332"/>
              </a:xfrm>
              <a:prstGeom prst="rect">
                <a:avLst/>
              </a:prstGeom>
              <a:blipFill rotWithShape="1"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7E1BDE5-04FB-46EB-A3C0-5062522790E6}"/>
                  </a:ext>
                </a:extLst>
              </p:cNvPr>
              <p:cNvSpPr txBox="1"/>
              <p:nvPr/>
            </p:nvSpPr>
            <p:spPr>
              <a:xfrm>
                <a:off x="323527" y="5723964"/>
                <a:ext cx="2237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AR" b="0" i="0" smtClean="0">
                          <a:latin typeface="Cambria Math" panose="02040503050406030204" pitchFamily="18" charset="0"/>
                        </a:rPr>
                        <m:t>,−2&lt;0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7E1BDE5-04FB-46EB-A3C0-506252279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5723964"/>
                <a:ext cx="22376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errar llave 28">
            <a:extLst>
              <a:ext uri="{FF2B5EF4-FFF2-40B4-BE49-F238E27FC236}">
                <a16:creationId xmlns:a16="http://schemas.microsoft.com/office/drawing/2014/main" id="{955FAEDE-A79E-47B1-876D-07A703B65721}"/>
              </a:ext>
            </a:extLst>
          </p:cNvPr>
          <p:cNvSpPr/>
          <p:nvPr/>
        </p:nvSpPr>
        <p:spPr>
          <a:xfrm>
            <a:off x="3059831" y="4768216"/>
            <a:ext cx="360040" cy="13487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CEFF165-DBE3-4B36-A69A-E1BF20C0E106}"/>
              </a:ext>
            </a:extLst>
          </p:cNvPr>
          <p:cNvSpPr txBox="1"/>
          <p:nvPr/>
        </p:nvSpPr>
        <p:spPr>
          <a:xfrm>
            <a:off x="3491880" y="525791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Existe Máx. </a:t>
            </a:r>
            <a:r>
              <a:rPr lang="es-AR"/>
              <a:t>en P = (</a:t>
            </a:r>
            <a:r>
              <a:rPr lang="es-AR" dirty="0"/>
              <a:t>10,10)</a:t>
            </a:r>
          </a:p>
        </p:txBody>
      </p:sp>
    </p:spTree>
    <p:extLst>
      <p:ext uri="{BB962C8B-B14F-4D97-AF65-F5344CB8AC3E}">
        <p14:creationId xmlns:p14="http://schemas.microsoft.com/office/powerpoint/2010/main" val="332466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7" grpId="0"/>
      <p:bldP spid="18" grpId="0"/>
      <p:bldP spid="19" grpId="0"/>
      <p:bldP spid="25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62D6C4-1214-4D9F-9CA7-571BAEF5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7650"/>
            <a:ext cx="8551466" cy="36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9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5CC658-5111-46E4-8475-5D941064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1924050" cy="504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449D9A4-AA65-47E3-B5CA-10D6FD1E4836}"/>
                  </a:ext>
                </a:extLst>
              </p:cNvPr>
              <p:cNvSpPr txBox="1"/>
              <p:nvPr/>
            </p:nvSpPr>
            <p:spPr>
              <a:xfrm>
                <a:off x="251520" y="607886"/>
                <a:ext cx="1087284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𝑠𝑒𝑛𝑥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449D9A4-AA65-47E3-B5CA-10D6FD1E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07886"/>
                <a:ext cx="1087284" cy="421719"/>
              </a:xfrm>
              <a:prstGeom prst="rect">
                <a:avLst/>
              </a:prstGeom>
              <a:blipFill>
                <a:blip r:embed="rId3"/>
                <a:stretch>
                  <a:fillRect l="-559" r="-559" b="-1014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CD7E9FB-6E51-4C3A-B8EF-A309374C8708}"/>
                  </a:ext>
                </a:extLst>
              </p:cNvPr>
              <p:cNvSpPr txBox="1"/>
              <p:nvPr/>
            </p:nvSpPr>
            <p:spPr>
              <a:xfrm>
                <a:off x="1390167" y="607885"/>
                <a:ext cx="1071255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𝑐𝑜𝑠𝑥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CD7E9FB-6E51-4C3A-B8EF-A309374C8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67" y="607885"/>
                <a:ext cx="1071255" cy="320793"/>
              </a:xfrm>
              <a:prstGeom prst="rect">
                <a:avLst/>
              </a:prstGeom>
              <a:blipFill>
                <a:blip r:embed="rId4"/>
                <a:stretch>
                  <a:fillRect l="-568" r="-568" b="-153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8DA5744-FC0C-4F14-A50D-434931427E6A}"/>
                  </a:ext>
                </a:extLst>
              </p:cNvPr>
              <p:cNvSpPr txBox="1"/>
              <p:nvPr/>
            </p:nvSpPr>
            <p:spPr>
              <a:xfrm>
                <a:off x="2483768" y="548680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8DA5744-FC0C-4F14-A50D-434931427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48680"/>
                <a:ext cx="11521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DFF168BF-D6AF-4EF0-9BA2-D83FA4C7C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284695"/>
            <a:ext cx="2124075" cy="447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5643723-9082-420B-B03D-170A08FF69B6}"/>
                  </a:ext>
                </a:extLst>
              </p:cNvPr>
              <p:cNvSpPr txBox="1"/>
              <p:nvPr/>
            </p:nvSpPr>
            <p:spPr>
              <a:xfrm>
                <a:off x="206227" y="1792746"/>
                <a:ext cx="1447576" cy="436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𝑠𝑒𝑛𝑥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5643723-9082-420B-B03D-170A08FF6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27" y="1792746"/>
                <a:ext cx="1447576" cy="436658"/>
              </a:xfrm>
              <a:prstGeom prst="rect">
                <a:avLst/>
              </a:prstGeom>
              <a:blipFill>
                <a:blip r:embed="rId7"/>
                <a:stretch>
                  <a:fillRect l="-422" r="-844" b="-694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C3D2869-2A04-4727-AACD-7198CC847398}"/>
                  </a:ext>
                </a:extLst>
              </p:cNvPr>
              <p:cNvSpPr txBox="1"/>
              <p:nvPr/>
            </p:nvSpPr>
            <p:spPr>
              <a:xfrm>
                <a:off x="1653803" y="1772816"/>
                <a:ext cx="1453090" cy="477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C3D2869-2A04-4727-AACD-7198CC847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803" y="1772816"/>
                <a:ext cx="1453090" cy="477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D9B991B-F4D1-47AC-933B-93C4F98D3ABD}"/>
                  </a:ext>
                </a:extLst>
              </p:cNvPr>
              <p:cNvSpPr txBox="1"/>
              <p:nvPr/>
            </p:nvSpPr>
            <p:spPr>
              <a:xfrm>
                <a:off x="251520" y="2671781"/>
                <a:ext cx="1298176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𝑠𝑒𝑛𝑥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D9B991B-F4D1-47AC-933B-93C4F98D3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671781"/>
                <a:ext cx="1298176" cy="421719"/>
              </a:xfrm>
              <a:prstGeom prst="rect">
                <a:avLst/>
              </a:prstGeom>
              <a:blipFill>
                <a:blip r:embed="rId9"/>
                <a:stretch>
                  <a:fillRect l="-469" r="-469" b="-159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5916F493-69DD-43DE-86FA-9C21D3B6F872}"/>
                  </a:ext>
                </a:extLst>
              </p:cNvPr>
              <p:cNvSpPr txBox="1"/>
              <p:nvPr/>
            </p:nvSpPr>
            <p:spPr>
              <a:xfrm>
                <a:off x="1558452" y="2671781"/>
                <a:ext cx="1094209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5916F493-69DD-43DE-86FA-9C21D3B6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52" y="2671781"/>
                <a:ext cx="1094209" cy="421719"/>
              </a:xfrm>
              <a:prstGeom prst="rect">
                <a:avLst/>
              </a:prstGeom>
              <a:blipFill>
                <a:blip r:embed="rId10"/>
                <a:stretch>
                  <a:fillRect l="-559" r="-1117" b="-1594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762EE4B6-E13B-47A8-A7BF-B1DAACEE9236}"/>
                  </a:ext>
                </a:extLst>
              </p:cNvPr>
              <p:cNvSpPr txBox="1"/>
              <p:nvPr/>
            </p:nvSpPr>
            <p:spPr>
              <a:xfrm>
                <a:off x="2686632" y="2651326"/>
                <a:ext cx="874342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num>
                        <m:den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762EE4B6-E13B-47A8-A7BF-B1DAACEE9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32" y="2651326"/>
                <a:ext cx="874342" cy="4626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n 19">
            <a:extLst>
              <a:ext uri="{FF2B5EF4-FFF2-40B4-BE49-F238E27FC236}">
                <a16:creationId xmlns:a16="http://schemas.microsoft.com/office/drawing/2014/main" id="{E7E74171-C8AB-4F77-8903-17938643B5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503" y="3451693"/>
            <a:ext cx="1962150" cy="476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C897B02-B4C2-40FE-9E87-3974E7697AC7}"/>
                  </a:ext>
                </a:extLst>
              </p:cNvPr>
              <p:cNvSpPr txBox="1"/>
              <p:nvPr/>
            </p:nvSpPr>
            <p:spPr>
              <a:xfrm>
                <a:off x="177656" y="4090001"/>
                <a:ext cx="1388778" cy="467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C897B02-B4C2-40FE-9E87-3974E769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56" y="4090001"/>
                <a:ext cx="1388778" cy="4676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60C4309-58D5-4208-9282-69D382D19E4F}"/>
                  </a:ext>
                </a:extLst>
              </p:cNvPr>
              <p:cNvSpPr txBox="1"/>
              <p:nvPr/>
            </p:nvSpPr>
            <p:spPr>
              <a:xfrm>
                <a:off x="1487730" y="3897475"/>
                <a:ext cx="1624739" cy="82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60C4309-58D5-4208-9282-69D382D19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730" y="3897475"/>
                <a:ext cx="1624739" cy="8222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62376C48-1FBB-4018-A9DA-F2F3DAFF90FE}"/>
                  </a:ext>
                </a:extLst>
              </p:cNvPr>
              <p:cNvSpPr txBox="1"/>
              <p:nvPr/>
            </p:nvSpPr>
            <p:spPr>
              <a:xfrm>
                <a:off x="150247" y="4870386"/>
                <a:ext cx="1603068" cy="6277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62376C48-1FBB-4018-A9DA-F2F3DAFF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47" y="4870386"/>
                <a:ext cx="1603068" cy="6277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A546513-D707-4DA0-B641-AB50FF3E33B2}"/>
              </a:ext>
            </a:extLst>
          </p:cNvPr>
          <p:cNvCxnSpPr/>
          <p:nvPr/>
        </p:nvCxnSpPr>
        <p:spPr>
          <a:xfrm>
            <a:off x="4139952" y="260648"/>
            <a:ext cx="0" cy="61206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F15F1D3-06C4-486B-9C09-C3A9DE57769B}"/>
                  </a:ext>
                </a:extLst>
              </p:cNvPr>
              <p:cNvSpPr txBox="1"/>
              <p:nvPr/>
            </p:nvSpPr>
            <p:spPr>
              <a:xfrm>
                <a:off x="4211960" y="736944"/>
                <a:ext cx="1931811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F15F1D3-06C4-486B-9C09-C3A9DE57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736944"/>
                <a:ext cx="1931811" cy="5532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>
            <a:extLst>
              <a:ext uri="{FF2B5EF4-FFF2-40B4-BE49-F238E27FC236}">
                <a16:creationId xmlns:a16="http://schemas.microsoft.com/office/drawing/2014/main" id="{FCD708B3-B947-4632-A3F0-D0D8C1A851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2207" y="88525"/>
            <a:ext cx="245745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8DC6EA5-B917-4746-BE0C-B0D69C68D05E}"/>
                  </a:ext>
                </a:extLst>
              </p:cNvPr>
              <p:cNvSpPr txBox="1"/>
              <p:nvPr/>
            </p:nvSpPr>
            <p:spPr>
              <a:xfrm>
                <a:off x="6260014" y="752991"/>
                <a:ext cx="1696362" cy="5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−1−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8DC6EA5-B917-4746-BE0C-B0D69C68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014" y="752991"/>
                <a:ext cx="1696362" cy="5112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60F42A8C-5989-4D83-88C5-D91901DB7AE8}"/>
                  </a:ext>
                </a:extLst>
              </p:cNvPr>
              <p:cNvSpPr txBox="1"/>
              <p:nvPr/>
            </p:nvSpPr>
            <p:spPr>
              <a:xfrm>
                <a:off x="4211960" y="1418502"/>
                <a:ext cx="2268633" cy="82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AR" sz="1600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0F42A8C-5989-4D83-88C5-D91901DB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418502"/>
                <a:ext cx="2268633" cy="82221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BDA290FB-4A69-4706-84CF-9E48A3A3C536}"/>
                  </a:ext>
                </a:extLst>
              </p:cNvPr>
              <p:cNvSpPr txBox="1"/>
              <p:nvPr/>
            </p:nvSpPr>
            <p:spPr>
              <a:xfrm>
                <a:off x="6546705" y="1412776"/>
                <a:ext cx="2102242" cy="84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BDA290FB-4A69-4706-84CF-9E48A3A3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705" y="1412776"/>
                <a:ext cx="2102242" cy="8485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D737F93F-7FE1-4CC9-8B19-07E8E4F6F92B}"/>
                  </a:ext>
                </a:extLst>
              </p:cNvPr>
              <p:cNvSpPr txBox="1"/>
              <p:nvPr/>
            </p:nvSpPr>
            <p:spPr>
              <a:xfrm>
                <a:off x="4319255" y="2420888"/>
                <a:ext cx="2098331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D737F93F-7FE1-4CC9-8B19-07E8E4F6F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255" y="2420888"/>
                <a:ext cx="2098331" cy="4667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8564F3FC-9F17-469B-BBF6-1D4C3FA2DAC5}"/>
                  </a:ext>
                </a:extLst>
              </p:cNvPr>
              <p:cNvSpPr txBox="1"/>
              <p:nvPr/>
            </p:nvSpPr>
            <p:spPr>
              <a:xfrm>
                <a:off x="6500984" y="2420888"/>
                <a:ext cx="2133597" cy="682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8564F3FC-9F17-469B-BBF6-1D4C3FA2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984" y="2420888"/>
                <a:ext cx="2133597" cy="6824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11944E2-435E-4A13-88FF-FFEF721E082F}"/>
              </a:ext>
            </a:extLst>
          </p:cNvPr>
          <p:cNvCxnSpPr/>
          <p:nvPr/>
        </p:nvCxnSpPr>
        <p:spPr>
          <a:xfrm flipH="1">
            <a:off x="7522838" y="2762103"/>
            <a:ext cx="145506" cy="3518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430A308A-2650-46D1-AB94-83E801270851}"/>
              </a:ext>
            </a:extLst>
          </p:cNvPr>
          <p:cNvCxnSpPr/>
          <p:nvPr/>
        </p:nvCxnSpPr>
        <p:spPr>
          <a:xfrm flipH="1">
            <a:off x="7675238" y="2914503"/>
            <a:ext cx="145506" cy="3518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4EB8D47D-AC32-4F7E-96D6-F2CF3ED9526C}"/>
              </a:ext>
            </a:extLst>
          </p:cNvPr>
          <p:cNvCxnSpPr/>
          <p:nvPr/>
        </p:nvCxnSpPr>
        <p:spPr>
          <a:xfrm flipH="1">
            <a:off x="2507155" y="4388742"/>
            <a:ext cx="145506" cy="3518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61C337F3-BB5A-4BEE-8743-E63CDD9EFFB2}"/>
              </a:ext>
            </a:extLst>
          </p:cNvPr>
          <p:cNvCxnSpPr/>
          <p:nvPr/>
        </p:nvCxnSpPr>
        <p:spPr>
          <a:xfrm flipH="1">
            <a:off x="2659555" y="4541142"/>
            <a:ext cx="145506" cy="3518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6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2" grpId="0"/>
      <p:bldP spid="13" grpId="0"/>
      <p:bldP spid="14" grpId="0"/>
      <p:bldP spid="15" grpId="0"/>
      <p:bldP spid="16" grpId="0"/>
      <p:bldP spid="21" grpId="0"/>
      <p:bldP spid="22" grpId="0"/>
      <p:bldP spid="23" grpId="0"/>
      <p:bldP spid="33" grpId="0"/>
      <p:bldP spid="34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FD8250-062A-46CB-B6D6-E7B11D9D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3448050" cy="36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9450555-C1BD-4DDD-BA64-FF99099EEF02}"/>
                  </a:ext>
                </a:extLst>
              </p:cNvPr>
              <p:cNvSpPr txBox="1"/>
              <p:nvPr/>
            </p:nvSpPr>
            <p:spPr>
              <a:xfrm>
                <a:off x="251520" y="692696"/>
                <a:ext cx="2685351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𝑐𝑜𝑠𝑒𝑐𝑥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𝑐𝑜𝑠𝑒𝑐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9450555-C1BD-4DDD-BA64-FF99099E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92696"/>
                <a:ext cx="2685351" cy="320793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A67D42B-6B9A-4CE3-ACF5-70C12F057FAD}"/>
                  </a:ext>
                </a:extLst>
              </p:cNvPr>
              <p:cNvSpPr txBox="1"/>
              <p:nvPr/>
            </p:nvSpPr>
            <p:spPr>
              <a:xfrm>
                <a:off x="3011912" y="548680"/>
                <a:ext cx="2640403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A67D42B-6B9A-4CE3-ACF5-70C12F057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912" y="548680"/>
                <a:ext cx="2640403" cy="553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874CEF1-63FE-47E5-A14B-703F8B0BA2C0}"/>
                  </a:ext>
                </a:extLst>
              </p:cNvPr>
              <p:cNvSpPr txBox="1"/>
              <p:nvPr/>
            </p:nvSpPr>
            <p:spPr>
              <a:xfrm>
                <a:off x="248097" y="1484784"/>
                <a:ext cx="2062039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sen</m:t>
                                      </m:r>
                                      <m: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874CEF1-63FE-47E5-A14B-703F8B0BA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97" y="1484784"/>
                <a:ext cx="2062039" cy="553228"/>
              </a:xfrm>
              <a:prstGeom prst="rect">
                <a:avLst/>
              </a:prstGeom>
              <a:blipFill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0C936CD-DEB6-4CFC-8594-0192F7726BEB}"/>
                  </a:ext>
                </a:extLst>
              </p:cNvPr>
              <p:cNvSpPr txBox="1"/>
              <p:nvPr/>
            </p:nvSpPr>
            <p:spPr>
              <a:xfrm>
                <a:off x="2352173" y="1556792"/>
                <a:ext cx="3167406" cy="4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0C936CD-DEB6-4CFC-8594-0192F7726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173" y="1556792"/>
                <a:ext cx="3167406" cy="421782"/>
              </a:xfrm>
              <a:prstGeom prst="rect">
                <a:avLst/>
              </a:prstGeom>
              <a:blipFill>
                <a:blip r:embed="rId6"/>
                <a:stretch>
                  <a:fillRect r="-771" b="-1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57078EA0-D983-4CAB-9182-EA672B3A5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544" y="2357477"/>
            <a:ext cx="2324100" cy="447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497F83A-9B08-4203-8D15-9361EB15E0ED}"/>
                  </a:ext>
                </a:extLst>
              </p:cNvPr>
              <p:cNvSpPr txBox="1"/>
              <p:nvPr/>
            </p:nvSpPr>
            <p:spPr>
              <a:xfrm>
                <a:off x="189272" y="2996952"/>
                <a:ext cx="1542282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tg</m:t>
                              </m:r>
                            </m:fName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497F83A-9B08-4203-8D15-9361EB15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72" y="2996952"/>
                <a:ext cx="1542282" cy="320793"/>
              </a:xfrm>
              <a:prstGeom prst="rect">
                <a:avLst/>
              </a:prstGeom>
              <a:blipFill>
                <a:blip r:embed="rId8"/>
                <a:stretch>
                  <a:fillRect r="-395" b="-153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DE7BB4C-8E79-441A-9BDB-DD527CA0C881}"/>
                  </a:ext>
                </a:extLst>
              </p:cNvPr>
              <p:cNvSpPr txBox="1"/>
              <p:nvPr/>
            </p:nvSpPr>
            <p:spPr>
              <a:xfrm>
                <a:off x="1699698" y="2843606"/>
                <a:ext cx="997709" cy="709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tg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DE7BB4C-8E79-441A-9BDB-DD527CA0C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698" y="2843606"/>
                <a:ext cx="997709" cy="709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85F980E-421F-4271-8892-E89B470D938C}"/>
                  </a:ext>
                </a:extLst>
              </p:cNvPr>
              <p:cNvSpPr txBox="1"/>
              <p:nvPr/>
            </p:nvSpPr>
            <p:spPr>
              <a:xfrm>
                <a:off x="2785649" y="2800242"/>
                <a:ext cx="1129155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sen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85F980E-421F-4271-8892-E89B470D9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649" y="2800242"/>
                <a:ext cx="1129155" cy="6252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45B8223-BF60-4344-828F-9A3EC5D4327F}"/>
                  </a:ext>
                </a:extLst>
              </p:cNvPr>
              <p:cNvSpPr txBox="1"/>
              <p:nvPr/>
            </p:nvSpPr>
            <p:spPr>
              <a:xfrm>
                <a:off x="3981508" y="2683284"/>
                <a:ext cx="3091552" cy="817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sSup>
                                    <m:sSup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𝑠𝑒𝑛</m:t>
                                      </m:r>
                                    </m:e>
                                    <m:sup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45B8223-BF60-4344-828F-9A3EC5D43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508" y="2683284"/>
                <a:ext cx="3091552" cy="8177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6CEDC68-0BC4-498D-A2ED-9EB2B9A8AE4A}"/>
                  </a:ext>
                </a:extLst>
              </p:cNvPr>
              <p:cNvSpPr txBox="1"/>
              <p:nvPr/>
            </p:nvSpPr>
            <p:spPr>
              <a:xfrm>
                <a:off x="395835" y="3622329"/>
                <a:ext cx="2674963" cy="537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.(</m:t>
                              </m:r>
                              <m:sSup>
                                <m:sSupPr>
                                  <m:ctrlP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6CEDC68-0BC4-498D-A2ED-9EB2B9A8A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35" y="3622329"/>
                <a:ext cx="2674963" cy="5377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03784D0-CE97-4686-9599-FFB3B71A3A24}"/>
                  </a:ext>
                </a:extLst>
              </p:cNvPr>
              <p:cNvSpPr txBox="1"/>
              <p:nvPr/>
            </p:nvSpPr>
            <p:spPr>
              <a:xfrm>
                <a:off x="4613002" y="3645024"/>
                <a:ext cx="200837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03784D0-CE97-4686-9599-FFB3B71A3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002" y="3645024"/>
                <a:ext cx="2008370" cy="4610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25FCD77-5AE9-427A-B75B-81869CCB656D}"/>
                  </a:ext>
                </a:extLst>
              </p:cNvPr>
              <p:cNvSpPr txBox="1"/>
              <p:nvPr/>
            </p:nvSpPr>
            <p:spPr>
              <a:xfrm>
                <a:off x="3223198" y="3645024"/>
                <a:ext cx="1286571" cy="537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.(−1)</m:t>
                              </m:r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25FCD77-5AE9-427A-B75B-81869CCB6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198" y="3645024"/>
                <a:ext cx="1286571" cy="5377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0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135345F-5B8E-43DA-AD14-E7C2BF2B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144"/>
            <a:ext cx="1676400" cy="4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B01247D-5C93-4F15-84A1-049689C2DFF8}"/>
                  </a:ext>
                </a:extLst>
              </p:cNvPr>
              <p:cNvSpPr txBox="1"/>
              <p:nvPr/>
            </p:nvSpPr>
            <p:spPr>
              <a:xfrm>
                <a:off x="235224" y="681447"/>
                <a:ext cx="883575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B01247D-5C93-4F15-84A1-049689C2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4" y="681447"/>
                <a:ext cx="883575" cy="320793"/>
              </a:xfrm>
              <a:prstGeom prst="rect">
                <a:avLst/>
              </a:prstGeom>
              <a:blipFill>
                <a:blip r:embed="rId3"/>
                <a:stretch>
                  <a:fillRect l="-1379" r="-690" b="-153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8191E20D-C9F9-484B-BB8B-497E481E29F0}"/>
              </a:ext>
            </a:extLst>
          </p:cNvPr>
          <p:cNvSpPr txBox="1"/>
          <p:nvPr/>
        </p:nvSpPr>
        <p:spPr>
          <a:xfrm>
            <a:off x="4822379" y="15224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Cálculos auxiliares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B1A9C2-2529-489B-913F-DBE1C121BC0E}"/>
                  </a:ext>
                </a:extLst>
              </p:cNvPr>
              <p:cNvSpPr txBox="1"/>
              <p:nvPr/>
            </p:nvSpPr>
            <p:spPr>
              <a:xfrm>
                <a:off x="5436096" y="542082"/>
                <a:ext cx="1009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B1A9C2-2529-489B-913F-DBE1C121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42082"/>
                <a:ext cx="100914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68A74B9-F98F-4541-9F09-38EE28A18F24}"/>
                  </a:ext>
                </a:extLst>
              </p:cNvPr>
              <p:cNvSpPr txBox="1"/>
              <p:nvPr/>
            </p:nvSpPr>
            <p:spPr>
              <a:xfrm>
                <a:off x="5198835" y="910481"/>
                <a:ext cx="14878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68A74B9-F98F-4541-9F09-38EE28A18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835" y="910481"/>
                <a:ext cx="148781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F6B8B09-ED42-4C47-A090-626DC28B5807}"/>
                  </a:ext>
                </a:extLst>
              </p:cNvPr>
              <p:cNvSpPr txBox="1"/>
              <p:nvPr/>
            </p:nvSpPr>
            <p:spPr>
              <a:xfrm>
                <a:off x="5436095" y="1654800"/>
                <a:ext cx="1487809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F6B8B09-ED42-4C47-A090-626DC28B5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5" y="1654800"/>
                <a:ext cx="1487809" cy="392993"/>
              </a:xfrm>
              <a:prstGeom prst="rect">
                <a:avLst/>
              </a:prstGeom>
              <a:blipFill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CAB368D-0453-4913-9F87-53F62ACA6D30}"/>
                  </a:ext>
                </a:extLst>
              </p:cNvPr>
              <p:cNvSpPr txBox="1"/>
              <p:nvPr/>
            </p:nvSpPr>
            <p:spPr>
              <a:xfrm>
                <a:off x="5208832" y="1279813"/>
                <a:ext cx="14878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CAB368D-0453-4913-9F87-53F62ACA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832" y="1279813"/>
                <a:ext cx="1487810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E28B23B-EAB3-4A0D-912B-80D23DFBB7F9}"/>
                  </a:ext>
                </a:extLst>
              </p:cNvPr>
              <p:cNvSpPr txBox="1"/>
              <p:nvPr/>
            </p:nvSpPr>
            <p:spPr>
              <a:xfrm>
                <a:off x="1187624" y="661746"/>
                <a:ext cx="1222129" cy="347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E28B23B-EAB3-4A0D-912B-80D23DFBB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661746"/>
                <a:ext cx="1222129" cy="347531"/>
              </a:xfrm>
              <a:prstGeom prst="rect">
                <a:avLst/>
              </a:prstGeom>
              <a:blipFill>
                <a:blip r:embed="rId8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87F32B3-0E24-411F-82F2-186E5CC0811A}"/>
                  </a:ext>
                </a:extLst>
              </p:cNvPr>
              <p:cNvSpPr txBox="1"/>
              <p:nvPr/>
            </p:nvSpPr>
            <p:spPr>
              <a:xfrm>
                <a:off x="2448886" y="542082"/>
                <a:ext cx="1331025" cy="427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s-A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87F32B3-0E24-411F-82F2-186E5CC0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86" y="542082"/>
                <a:ext cx="1331025" cy="4272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4A31B8AF-A2B7-4FDF-8311-A2CFFB587477}"/>
                  </a:ext>
                </a:extLst>
              </p:cNvPr>
              <p:cNvSpPr txBox="1"/>
              <p:nvPr/>
            </p:nvSpPr>
            <p:spPr>
              <a:xfrm>
                <a:off x="127720" y="1251912"/>
                <a:ext cx="1728192" cy="681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  <m:f>
                            <m:fPr>
                              <m:ctrlPr>
                                <a:rPr lang="es-A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4A31B8AF-A2B7-4FDF-8311-A2CFFB587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0" y="1251912"/>
                <a:ext cx="1728192" cy="681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7C9530D0-A70B-4267-87B6-ECCEBE3C3BD6}"/>
                  </a:ext>
                </a:extLst>
              </p:cNvPr>
              <p:cNvSpPr txBox="1"/>
              <p:nvPr/>
            </p:nvSpPr>
            <p:spPr>
              <a:xfrm>
                <a:off x="1578485" y="1073274"/>
                <a:ext cx="1331026" cy="859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  <m:f>
                            <m:fPr>
                              <m:ctrlPr>
                                <a:rPr lang="es-A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box>
                                <m:boxPr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A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box>
                            </m:num>
                            <m:den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A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7C9530D0-A70B-4267-87B6-ECCEBE3C3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85" y="1073274"/>
                <a:ext cx="1331026" cy="8599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E780CD4-2487-48A8-9C0E-857A86D2E276}"/>
                  </a:ext>
                </a:extLst>
              </p:cNvPr>
              <p:cNvSpPr txBox="1"/>
              <p:nvPr/>
            </p:nvSpPr>
            <p:spPr>
              <a:xfrm>
                <a:off x="235224" y="2111827"/>
                <a:ext cx="2149715" cy="427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⟶0</m:t>
                              </m:r>
                            </m:lim>
                          </m:limLow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E780CD4-2487-48A8-9C0E-857A86D2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4" y="2111827"/>
                <a:ext cx="2149715" cy="4272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>
            <a:extLst>
              <a:ext uri="{FF2B5EF4-FFF2-40B4-BE49-F238E27FC236}">
                <a16:creationId xmlns:a16="http://schemas.microsoft.com/office/drawing/2014/main" id="{0A679CBF-653A-444C-8ED4-81D8ED42C9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953" y="2717761"/>
            <a:ext cx="2428875" cy="514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ECEAA4E-52ED-4E8F-B5E0-8EE60B05A28F}"/>
                  </a:ext>
                </a:extLst>
              </p:cNvPr>
              <p:cNvSpPr txBox="1"/>
              <p:nvPr/>
            </p:nvSpPr>
            <p:spPr>
              <a:xfrm>
                <a:off x="292584" y="3323695"/>
                <a:ext cx="1488997" cy="444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  <m:sup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ECEAA4E-52ED-4E8F-B5E0-8EE60B05A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84" y="3323695"/>
                <a:ext cx="1488997" cy="444161"/>
              </a:xfrm>
              <a:prstGeom prst="rect">
                <a:avLst/>
              </a:prstGeom>
              <a:blipFill>
                <a:blip r:embed="rId14"/>
                <a:stretch>
                  <a:fillRect l="-410" r="-410" b="-958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3E3B516-8DD1-4AEE-824A-2279A157E4BD}"/>
                  </a:ext>
                </a:extLst>
              </p:cNvPr>
              <p:cNvSpPr txBox="1"/>
              <p:nvPr/>
            </p:nvSpPr>
            <p:spPr>
              <a:xfrm>
                <a:off x="1773874" y="3323128"/>
                <a:ext cx="1824666" cy="46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sup>
                          </m:sSup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3E3B516-8DD1-4AEE-824A-2279A157E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74" y="3323128"/>
                <a:ext cx="1824666" cy="460832"/>
              </a:xfrm>
              <a:prstGeom prst="rect">
                <a:avLst/>
              </a:prstGeom>
              <a:blipFill>
                <a:blip r:embed="rId15"/>
                <a:stretch>
                  <a:fillRect l="-334" t="-1316" r="-334" b="-78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D73B44B-E892-46D0-B8B4-B7EC9D72A0E2}"/>
                  </a:ext>
                </a:extLst>
              </p:cNvPr>
              <p:cNvSpPr txBox="1"/>
              <p:nvPr/>
            </p:nvSpPr>
            <p:spPr>
              <a:xfrm>
                <a:off x="15280" y="4256813"/>
                <a:ext cx="2394473" cy="684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  <m:f>
                            <m:fPr>
                              <m:ctrlPr>
                                <a:rPr lang="es-A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A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den>
                              </m:f>
                            </m:den>
                          </m:f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D73B44B-E892-46D0-B8B4-B7EC9D72A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" y="4256813"/>
                <a:ext cx="2394473" cy="6843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B27D411-20D9-42C1-A22C-D13E689E447D}"/>
                  </a:ext>
                </a:extLst>
              </p:cNvPr>
              <p:cNvSpPr txBox="1"/>
              <p:nvPr/>
            </p:nvSpPr>
            <p:spPr>
              <a:xfrm>
                <a:off x="2282746" y="4176069"/>
                <a:ext cx="1824665" cy="791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  <m:f>
                            <m:fPr>
                              <m:ctrlPr>
                                <a:rPr lang="es-A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box>
                                <m:boxPr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A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𝑠𝑒𝑛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AR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s-A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box>
                            </m:num>
                            <m:den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A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𝑐𝑜𝑠𝑥</m:t>
                                      </m:r>
                                    </m:e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B27D411-20D9-42C1-A22C-D13E689E4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46" y="4176069"/>
                <a:ext cx="1824665" cy="7919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6DCC49E-A298-44CA-9034-0BC5972ABFF8}"/>
                  </a:ext>
                </a:extLst>
              </p:cNvPr>
              <p:cNvSpPr txBox="1"/>
              <p:nvPr/>
            </p:nvSpPr>
            <p:spPr>
              <a:xfrm>
                <a:off x="288080" y="5342087"/>
                <a:ext cx="2843760" cy="555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limLow>
                            <m:limLow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f>
                                <m:f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  <m:func>
                            <m:func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A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A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6DCC49E-A298-44CA-9034-0BC5972AB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0" y="5342087"/>
                <a:ext cx="2843760" cy="5554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E9A66F4-FFE8-4698-BE54-A9BAA3642560}"/>
              </a:ext>
            </a:extLst>
          </p:cNvPr>
          <p:cNvCxnSpPr/>
          <p:nvPr/>
        </p:nvCxnSpPr>
        <p:spPr>
          <a:xfrm>
            <a:off x="4107411" y="2539123"/>
            <a:ext cx="0" cy="4058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6508767-3E44-4EBF-B837-54B2670220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07173" y="2780928"/>
            <a:ext cx="1914525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4CE4B9D-099C-4BA0-8F4B-55D68E5E6EB9}"/>
                  </a:ext>
                </a:extLst>
              </p:cNvPr>
              <p:cNvSpPr txBox="1"/>
              <p:nvPr/>
            </p:nvSpPr>
            <p:spPr>
              <a:xfrm>
                <a:off x="4622949" y="3434327"/>
                <a:ext cx="1028487" cy="467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A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4CE4B9D-099C-4BA0-8F4B-55D68E5E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949" y="3434327"/>
                <a:ext cx="1028487" cy="46762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108C5D3C-532A-4BFE-861E-D2E45113D91E}"/>
                  </a:ext>
                </a:extLst>
              </p:cNvPr>
              <p:cNvSpPr txBox="1"/>
              <p:nvPr/>
            </p:nvSpPr>
            <p:spPr>
              <a:xfrm>
                <a:off x="5656422" y="3278324"/>
                <a:ext cx="1038298" cy="623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108C5D3C-532A-4BFE-861E-D2E45113D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422" y="3278324"/>
                <a:ext cx="1038298" cy="6236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2F5FC7-D062-4842-80F9-0EE0540FD923}"/>
                  </a:ext>
                </a:extLst>
              </p:cNvPr>
              <p:cNvSpPr txBox="1"/>
              <p:nvPr/>
            </p:nvSpPr>
            <p:spPr>
              <a:xfrm>
                <a:off x="6694719" y="3439329"/>
                <a:ext cx="1261657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AR" sz="1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2F5FC7-D062-4842-80F9-0EE0540F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19" y="3439329"/>
                <a:ext cx="1261657" cy="46262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BD5F04F2-8C6B-D20B-12FF-B95EB41586BD}"/>
                  </a:ext>
                </a:extLst>
              </p14:cNvPr>
              <p14:cNvContentPartPr/>
              <p14:nvPr/>
            </p14:nvContentPartPr>
            <p14:xfrm>
              <a:off x="1714320" y="2814840"/>
              <a:ext cx="6858360" cy="231480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BD5F04F2-8C6B-D20B-12FF-B95EB41586B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04960" y="2805480"/>
                <a:ext cx="6877080" cy="23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15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/>
      <p:bldP spid="11" grpId="0"/>
      <p:bldP spid="12" grpId="0"/>
      <p:bldP spid="13" grpId="0"/>
      <p:bldP spid="14" grpId="0"/>
      <p:bldP spid="19" grpId="0"/>
      <p:bldP spid="20" grpId="0"/>
      <p:bldP spid="22" grpId="0"/>
      <p:bldP spid="23" grpId="0"/>
      <p:bldP spid="27" grpId="0"/>
      <p:bldP spid="28" grpId="0"/>
      <p:bldP spid="29" grpId="0"/>
      <p:bldP spid="32" grpId="0"/>
      <p:bldP spid="33" grpId="0"/>
      <p:bldP spid="26" grpId="0"/>
      <p:bldP spid="30" grpId="0"/>
      <p:bldP spid="3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irador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ppt/theme/themeOverride2.xml><?xml version="1.0" encoding="utf-8"?>
<a:themeOverride xmlns:a="http://schemas.openxmlformats.org/drawingml/2006/main">
  <a:clrScheme name="Mirador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ppt/theme/themeOverride3.xml><?xml version="1.0" encoding="utf-8"?>
<a:themeOverride xmlns:a="http://schemas.openxmlformats.org/drawingml/2006/main">
  <a:clrScheme name="Mirador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</TotalTime>
  <Words>556</Words>
  <Application>Microsoft Office PowerPoint</Application>
  <PresentationFormat>Presentación en pantalla (4:3)</PresentationFormat>
  <Paragraphs>114</Paragraphs>
  <Slides>14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Century Schoolbook</vt:lpstr>
      <vt:lpstr>Wingdings</vt:lpstr>
      <vt:lpstr>Wingdings 2</vt:lpstr>
      <vt:lpstr>Mirador</vt:lpstr>
      <vt:lpstr>Ecuación</vt:lpstr>
      <vt:lpstr>   CDI Resolución de Ejercicios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Windows XP Titan Ultimate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AGA Resolución de Ejercicios</dc:title>
  <dc:creator>Cesar</dc:creator>
  <cp:lastModifiedBy>Ricardo Espinoza</cp:lastModifiedBy>
  <cp:revision>106</cp:revision>
  <dcterms:created xsi:type="dcterms:W3CDTF">2020-03-27T02:30:27Z</dcterms:created>
  <dcterms:modified xsi:type="dcterms:W3CDTF">2023-04-26T14:50:39Z</dcterms:modified>
</cp:coreProperties>
</file>